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334" r:id="rId17"/>
    <p:sldId id="276" r:id="rId18"/>
    <p:sldId id="303" r:id="rId19"/>
    <p:sldId id="335"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36" r:id="rId43"/>
    <p:sldId id="337" r:id="rId44"/>
    <p:sldId id="321" r:id="rId45"/>
    <p:sldId id="322" r:id="rId46"/>
    <p:sldId id="324" r:id="rId47"/>
    <p:sldId id="323" r:id="rId48"/>
    <p:sldId id="338" r:id="rId49"/>
    <p:sldId id="288" r:id="rId50"/>
    <p:sldId id="289" r:id="rId51"/>
    <p:sldId id="320" r:id="rId52"/>
    <p:sldId id="274" r:id="rId53"/>
    <p:sldId id="339"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72CF56E-BCE3-42EC-BC19-1D5C2FA9D95B}" v="55" dt="2023-10-19T14:22:33.167"/>
    <p1510:client id="{10340FDF-B15C-4CFF-B487-146F9B98A252}" v="28" dt="2021-08-10T21:47:37.589"/>
    <p1510:client id="{1FC49E35-27C3-4DC9-A91E-DF183FF352D5}" v="2232" dt="2023-10-26T01:33:44.416"/>
    <p1510:client id="{3BA0D230-C853-4667-83F9-D85E65BD4B24}" v="2" dt="2021-08-19T16:32:24.566"/>
    <p1510:client id="{4AEDC9ED-F3DE-4F83-8C01-290E8FC02D37}" v="112" dt="2023-11-30T23:26:02.433"/>
    <p1510:client id="{5A0AAAB8-49A6-F942-A54D-C6F3E5FF3A63}" v="89" dt="2021-07-13T17:54:45.232"/>
    <p1510:client id="{76DF6DB8-F2E5-6C48-9ABE-786D868B0110}" v="955" dt="2021-07-13T17:56:41.616"/>
    <p1510:client id="{7FB42E05-DEC9-4126-B474-47B35F363E13}" v="30" dt="2021-07-12T20:25:12.855"/>
    <p1510:client id="{81506E82-FF9E-4C0E-A4EB-74C084B8067D}" v="2606" dt="2023-10-25T01:21:48.452"/>
    <p1510:client id="{82D0390A-222A-332D-F9F9-70D15093EB60}" v="22" dt="2021-07-13T17:51:30.429"/>
    <p1510:client id="{86B35720-4193-446F-B2D5-9AD9984A55EF}" v="513" dt="2021-08-19T14:59:06.521"/>
    <p1510:client id="{8D966F0C-6238-4175-A3AC-F05A0876AEE9}" v="1018" dt="2023-12-02T19:14:24.450"/>
    <p1510:client id="{998F4E3E-1A76-4A6B-98B6-08752F3768B3}" v="4" dt="2021-08-10T21:41:11.021"/>
    <p1510:client id="{9F30A1D2-6717-426C-A658-3A50309723ED}" v="4" dt="2021-08-10T21:42:35.526"/>
    <p1510:client id="{A263BC51-C7E8-4762-86D1-155DD1D8F09F}" v="8" dt="2023-10-31T02:14:32.626"/>
    <p1510:client id="{B63C8988-E1D3-4A52-8229-FA8C5EBD2ECD}" v="357" dt="2021-08-19T14:01:44.876"/>
    <p1510:client id="{C083896D-BE66-E85C-897C-A6AD0DF65F8C}" v="2226" dt="2021-07-13T17:34:38.142"/>
    <p1510:client id="{CC69BAD0-B878-4D5F-9EDC-F1CFB63E14B5}" v="190" dt="2021-08-18T18:06:57.811"/>
    <p1510:client id="{E5F33262-7530-4624-9CA0-E89F6F1005A2}" v="59" dt="2023-10-31T22:18:43.11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EB7AF2-A26D-4671-B3FE-EDC992DF2C80}" type="doc">
      <dgm:prSet loTypeId="urn:microsoft.com/office/officeart/2005/8/layout/process2" loCatId="process" qsTypeId="urn:microsoft.com/office/officeart/2005/8/quickstyle/simple1" qsCatId="simple" csTypeId="urn:microsoft.com/office/officeart/2005/8/colors/accent1_2" csCatId="accent1" phldr="1"/>
      <dgm:spPr/>
    </dgm:pt>
    <dgm:pt modelId="{087A1ECD-E5CE-4A88-BFF8-FB99B3F7CCFC}">
      <dgm:prSet phldrT="[Text]" phldr="0"/>
      <dgm:spPr/>
      <dgm:t>
        <a:bodyPr/>
        <a:lstStyle/>
        <a:p>
          <a:pPr rtl="0"/>
          <a:r>
            <a:rPr lang="en-US" dirty="0">
              <a:latin typeface="Calibri Light" panose="020F0302020204030204"/>
            </a:rPr>
            <a:t>Import libraries</a:t>
          </a:r>
          <a:endParaRPr lang="en-US" dirty="0"/>
        </a:p>
      </dgm:t>
    </dgm:pt>
    <dgm:pt modelId="{205C5B29-1DE9-4D6C-98F5-DED4A17FAE4D}" type="parTrans" cxnId="{36778E5F-0796-4B8C-B68D-9C10A90E39B6}">
      <dgm:prSet/>
      <dgm:spPr/>
    </dgm:pt>
    <dgm:pt modelId="{4CAB0880-8095-401E-B5AA-47E8BFBD6D52}" type="sibTrans" cxnId="{36778E5F-0796-4B8C-B68D-9C10A90E39B6}">
      <dgm:prSet/>
      <dgm:spPr/>
      <dgm:t>
        <a:bodyPr/>
        <a:lstStyle/>
        <a:p>
          <a:endParaRPr lang="en-US"/>
        </a:p>
      </dgm:t>
    </dgm:pt>
    <dgm:pt modelId="{A39CA070-0944-43CE-8C68-7CEC6B822373}">
      <dgm:prSet phldrT="[Text]" phldr="0"/>
      <dgm:spPr/>
      <dgm:t>
        <a:bodyPr/>
        <a:lstStyle/>
        <a:p>
          <a:r>
            <a:rPr lang="en-US" dirty="0">
              <a:latin typeface="Calibri Light" panose="020F0302020204030204"/>
            </a:rPr>
            <a:t>get()</a:t>
          </a:r>
          <a:endParaRPr lang="en-US" dirty="0"/>
        </a:p>
      </dgm:t>
    </dgm:pt>
    <dgm:pt modelId="{D7948C4F-D08A-404B-8E82-9AC58AE38E67}" type="parTrans" cxnId="{7E88C485-4348-43BA-86D1-C412ABDFD7FF}">
      <dgm:prSet/>
      <dgm:spPr/>
    </dgm:pt>
    <dgm:pt modelId="{3E8A96E7-6670-4F94-A251-FCC04421BA8D}" type="sibTrans" cxnId="{7E88C485-4348-43BA-86D1-C412ABDFD7FF}">
      <dgm:prSet/>
      <dgm:spPr/>
      <dgm:t>
        <a:bodyPr/>
        <a:lstStyle/>
        <a:p>
          <a:endParaRPr lang="en-US"/>
        </a:p>
      </dgm:t>
    </dgm:pt>
    <dgm:pt modelId="{EF420035-D1AC-4086-9A7E-74B99C51A2F3}">
      <dgm:prSet phldrT="[Text]" phldr="0"/>
      <dgm:spPr/>
      <dgm:t>
        <a:bodyPr/>
        <a:lstStyle/>
        <a:p>
          <a:r>
            <a:rPr lang="en-US" dirty="0">
              <a:latin typeface="Calibri Light" panose="020F0302020204030204"/>
            </a:rPr>
            <a:t>Json</a:t>
          </a:r>
          <a:r>
            <a:rPr lang="en-US" dirty="0"/>
            <a:t>_</a:t>
          </a:r>
          <a:r>
            <a:rPr lang="en-US" dirty="0">
              <a:latin typeface="Calibri Light" panose="020F0302020204030204"/>
            </a:rPr>
            <a:t>normalize()</a:t>
          </a:r>
          <a:endParaRPr lang="en-US" dirty="0"/>
        </a:p>
      </dgm:t>
    </dgm:pt>
    <dgm:pt modelId="{3E99F716-80CE-47F3-ACB3-82C2A07895F0}" type="parTrans" cxnId="{D9F15659-6650-46A6-9341-4566F5632EE9}">
      <dgm:prSet/>
      <dgm:spPr/>
    </dgm:pt>
    <dgm:pt modelId="{8831D97F-C3E8-4F56-A877-90A61313B0A3}" type="sibTrans" cxnId="{D9F15659-6650-46A6-9341-4566F5632EE9}">
      <dgm:prSet/>
      <dgm:spPr/>
      <dgm:t>
        <a:bodyPr/>
        <a:lstStyle/>
        <a:p>
          <a:endParaRPr lang="en-US"/>
        </a:p>
      </dgm:t>
    </dgm:pt>
    <dgm:pt modelId="{9544203D-BD3C-4067-A396-38685699C396}">
      <dgm:prSet phldr="0"/>
      <dgm:spPr/>
      <dgm:t>
        <a:bodyPr/>
        <a:lstStyle/>
        <a:p>
          <a:r>
            <a:rPr lang="en-US" dirty="0">
              <a:latin typeface="Calibri Light" panose="020F0302020204030204"/>
            </a:rPr>
            <a:t>Head()</a:t>
          </a:r>
        </a:p>
      </dgm:t>
    </dgm:pt>
    <dgm:pt modelId="{C27F6026-247F-4355-BC30-A0820DE2584A}" type="parTrans" cxnId="{3CB4D012-CF02-4E2E-A452-28F929EA2935}">
      <dgm:prSet/>
      <dgm:spPr/>
    </dgm:pt>
    <dgm:pt modelId="{B4EE90A9-BE86-4E2B-97A0-CD56D40779C1}" type="sibTrans" cxnId="{3CB4D012-CF02-4E2E-A452-28F929EA2935}">
      <dgm:prSet/>
      <dgm:spPr/>
    </dgm:pt>
    <dgm:pt modelId="{3F85EC5A-8DCB-4B0D-A189-B08FD8E453B4}" type="pres">
      <dgm:prSet presAssocID="{FCEB7AF2-A26D-4671-B3FE-EDC992DF2C80}" presName="linearFlow" presStyleCnt="0">
        <dgm:presLayoutVars>
          <dgm:resizeHandles val="exact"/>
        </dgm:presLayoutVars>
      </dgm:prSet>
      <dgm:spPr/>
    </dgm:pt>
    <dgm:pt modelId="{4AD90635-6BEC-418E-BA1A-232694C4B53F}" type="pres">
      <dgm:prSet presAssocID="{087A1ECD-E5CE-4A88-BFF8-FB99B3F7CCFC}" presName="node" presStyleLbl="node1" presStyleIdx="0" presStyleCnt="4">
        <dgm:presLayoutVars>
          <dgm:bulletEnabled val="1"/>
        </dgm:presLayoutVars>
      </dgm:prSet>
      <dgm:spPr/>
    </dgm:pt>
    <dgm:pt modelId="{90819B99-D9C8-4A42-838D-DD5CF19BFC67}" type="pres">
      <dgm:prSet presAssocID="{4CAB0880-8095-401E-B5AA-47E8BFBD6D52}" presName="sibTrans" presStyleLbl="sibTrans2D1" presStyleIdx="0" presStyleCnt="3"/>
      <dgm:spPr/>
    </dgm:pt>
    <dgm:pt modelId="{A0E40278-5944-4D05-B8F3-64CFBEC54B2B}" type="pres">
      <dgm:prSet presAssocID="{4CAB0880-8095-401E-B5AA-47E8BFBD6D52}" presName="connectorText" presStyleLbl="sibTrans2D1" presStyleIdx="0" presStyleCnt="3"/>
      <dgm:spPr/>
    </dgm:pt>
    <dgm:pt modelId="{F20907D8-9ACD-45C9-B941-7F4F87D6C52F}" type="pres">
      <dgm:prSet presAssocID="{A39CA070-0944-43CE-8C68-7CEC6B822373}" presName="node" presStyleLbl="node1" presStyleIdx="1" presStyleCnt="4">
        <dgm:presLayoutVars>
          <dgm:bulletEnabled val="1"/>
        </dgm:presLayoutVars>
      </dgm:prSet>
      <dgm:spPr/>
    </dgm:pt>
    <dgm:pt modelId="{DAFFBF99-FC84-4DB0-86D5-F8CF3565AA10}" type="pres">
      <dgm:prSet presAssocID="{3E8A96E7-6670-4F94-A251-FCC04421BA8D}" presName="sibTrans" presStyleLbl="sibTrans2D1" presStyleIdx="1" presStyleCnt="3"/>
      <dgm:spPr/>
    </dgm:pt>
    <dgm:pt modelId="{35EE790F-DA46-45AF-8F0A-4220C0D8C742}" type="pres">
      <dgm:prSet presAssocID="{3E8A96E7-6670-4F94-A251-FCC04421BA8D}" presName="connectorText" presStyleLbl="sibTrans2D1" presStyleIdx="1" presStyleCnt="3"/>
      <dgm:spPr/>
    </dgm:pt>
    <dgm:pt modelId="{E4BE9420-4EEF-4B0E-90A1-D990ABD5FB71}" type="pres">
      <dgm:prSet presAssocID="{EF420035-D1AC-4086-9A7E-74B99C51A2F3}" presName="node" presStyleLbl="node1" presStyleIdx="2" presStyleCnt="4">
        <dgm:presLayoutVars>
          <dgm:bulletEnabled val="1"/>
        </dgm:presLayoutVars>
      </dgm:prSet>
      <dgm:spPr/>
    </dgm:pt>
    <dgm:pt modelId="{2812BBFF-94B1-4E69-B452-2F9E63A01D5E}" type="pres">
      <dgm:prSet presAssocID="{8831D97F-C3E8-4F56-A877-90A61313B0A3}" presName="sibTrans" presStyleLbl="sibTrans2D1" presStyleIdx="2" presStyleCnt="3"/>
      <dgm:spPr/>
    </dgm:pt>
    <dgm:pt modelId="{432CD530-2C13-4CA1-A3A5-BE3BF80B7A08}" type="pres">
      <dgm:prSet presAssocID="{8831D97F-C3E8-4F56-A877-90A61313B0A3}" presName="connectorText" presStyleLbl="sibTrans2D1" presStyleIdx="2" presStyleCnt="3"/>
      <dgm:spPr/>
    </dgm:pt>
    <dgm:pt modelId="{79E5C47E-3A8C-49BC-8100-36220D384381}" type="pres">
      <dgm:prSet presAssocID="{9544203D-BD3C-4067-A396-38685699C396}" presName="node" presStyleLbl="node1" presStyleIdx="3" presStyleCnt="4">
        <dgm:presLayoutVars>
          <dgm:bulletEnabled val="1"/>
        </dgm:presLayoutVars>
      </dgm:prSet>
      <dgm:spPr/>
    </dgm:pt>
  </dgm:ptLst>
  <dgm:cxnLst>
    <dgm:cxn modelId="{DB7DCE08-4CA0-4512-A46C-E3FCEFD8B6A5}" type="presOf" srcId="{8831D97F-C3E8-4F56-A877-90A61313B0A3}" destId="{432CD530-2C13-4CA1-A3A5-BE3BF80B7A08}" srcOrd="1" destOrd="0" presId="urn:microsoft.com/office/officeart/2005/8/layout/process2"/>
    <dgm:cxn modelId="{3CB4D012-CF02-4E2E-A452-28F929EA2935}" srcId="{FCEB7AF2-A26D-4671-B3FE-EDC992DF2C80}" destId="{9544203D-BD3C-4067-A396-38685699C396}" srcOrd="3" destOrd="0" parTransId="{C27F6026-247F-4355-BC30-A0820DE2584A}" sibTransId="{B4EE90A9-BE86-4E2B-97A0-CD56D40779C1}"/>
    <dgm:cxn modelId="{E4989627-CFF7-4177-923B-0086DEE1BAAF}" type="presOf" srcId="{FCEB7AF2-A26D-4671-B3FE-EDC992DF2C80}" destId="{3F85EC5A-8DCB-4B0D-A189-B08FD8E453B4}" srcOrd="0" destOrd="0" presId="urn:microsoft.com/office/officeart/2005/8/layout/process2"/>
    <dgm:cxn modelId="{E54AF22C-8A75-479F-AAA2-9ABD8BCE70AB}" type="presOf" srcId="{4CAB0880-8095-401E-B5AA-47E8BFBD6D52}" destId="{90819B99-D9C8-4A42-838D-DD5CF19BFC67}" srcOrd="0" destOrd="0" presId="urn:microsoft.com/office/officeart/2005/8/layout/process2"/>
    <dgm:cxn modelId="{36778E5F-0796-4B8C-B68D-9C10A90E39B6}" srcId="{FCEB7AF2-A26D-4671-B3FE-EDC992DF2C80}" destId="{087A1ECD-E5CE-4A88-BFF8-FB99B3F7CCFC}" srcOrd="0" destOrd="0" parTransId="{205C5B29-1DE9-4D6C-98F5-DED4A17FAE4D}" sibTransId="{4CAB0880-8095-401E-B5AA-47E8BFBD6D52}"/>
    <dgm:cxn modelId="{CAEECD63-A21A-40D9-9863-3800611D12FB}" type="presOf" srcId="{9544203D-BD3C-4067-A396-38685699C396}" destId="{79E5C47E-3A8C-49BC-8100-36220D384381}" srcOrd="0" destOrd="0" presId="urn:microsoft.com/office/officeart/2005/8/layout/process2"/>
    <dgm:cxn modelId="{0DDD926B-59C4-4610-BCC3-D80AB10ED725}" type="presOf" srcId="{087A1ECD-E5CE-4A88-BFF8-FB99B3F7CCFC}" destId="{4AD90635-6BEC-418E-BA1A-232694C4B53F}" srcOrd="0" destOrd="0" presId="urn:microsoft.com/office/officeart/2005/8/layout/process2"/>
    <dgm:cxn modelId="{79627A4D-F584-4364-B3C2-70352769773D}" type="presOf" srcId="{A39CA070-0944-43CE-8C68-7CEC6B822373}" destId="{F20907D8-9ACD-45C9-B941-7F4F87D6C52F}" srcOrd="0" destOrd="0" presId="urn:microsoft.com/office/officeart/2005/8/layout/process2"/>
    <dgm:cxn modelId="{D9F15659-6650-46A6-9341-4566F5632EE9}" srcId="{FCEB7AF2-A26D-4671-B3FE-EDC992DF2C80}" destId="{EF420035-D1AC-4086-9A7E-74B99C51A2F3}" srcOrd="2" destOrd="0" parTransId="{3E99F716-80CE-47F3-ACB3-82C2A07895F0}" sibTransId="{8831D97F-C3E8-4F56-A877-90A61313B0A3}"/>
    <dgm:cxn modelId="{42319E84-4172-401C-AE84-0FA7317A14B3}" type="presOf" srcId="{8831D97F-C3E8-4F56-A877-90A61313B0A3}" destId="{2812BBFF-94B1-4E69-B452-2F9E63A01D5E}" srcOrd="0" destOrd="0" presId="urn:microsoft.com/office/officeart/2005/8/layout/process2"/>
    <dgm:cxn modelId="{CD8EA484-FB06-4FCE-BD6D-DC9DAA47773E}" type="presOf" srcId="{4CAB0880-8095-401E-B5AA-47E8BFBD6D52}" destId="{A0E40278-5944-4D05-B8F3-64CFBEC54B2B}" srcOrd="1" destOrd="0" presId="urn:microsoft.com/office/officeart/2005/8/layout/process2"/>
    <dgm:cxn modelId="{7E88C485-4348-43BA-86D1-C412ABDFD7FF}" srcId="{FCEB7AF2-A26D-4671-B3FE-EDC992DF2C80}" destId="{A39CA070-0944-43CE-8C68-7CEC6B822373}" srcOrd="1" destOrd="0" parTransId="{D7948C4F-D08A-404B-8E82-9AC58AE38E67}" sibTransId="{3E8A96E7-6670-4F94-A251-FCC04421BA8D}"/>
    <dgm:cxn modelId="{C717C5D8-DD45-4610-9577-36468D29DF8C}" type="presOf" srcId="{3E8A96E7-6670-4F94-A251-FCC04421BA8D}" destId="{35EE790F-DA46-45AF-8F0A-4220C0D8C742}" srcOrd="1" destOrd="0" presId="urn:microsoft.com/office/officeart/2005/8/layout/process2"/>
    <dgm:cxn modelId="{1494A7D9-357A-4948-A3BA-A24EBCAEDEC4}" type="presOf" srcId="{3E8A96E7-6670-4F94-A251-FCC04421BA8D}" destId="{DAFFBF99-FC84-4DB0-86D5-F8CF3565AA10}" srcOrd="0" destOrd="0" presId="urn:microsoft.com/office/officeart/2005/8/layout/process2"/>
    <dgm:cxn modelId="{B13373FB-31AB-4B5D-AE65-5C3026C031A6}" type="presOf" srcId="{EF420035-D1AC-4086-9A7E-74B99C51A2F3}" destId="{E4BE9420-4EEF-4B0E-90A1-D990ABD5FB71}" srcOrd="0" destOrd="0" presId="urn:microsoft.com/office/officeart/2005/8/layout/process2"/>
    <dgm:cxn modelId="{58893A4C-0003-4113-A526-296CCBA96F56}" type="presParOf" srcId="{3F85EC5A-8DCB-4B0D-A189-B08FD8E453B4}" destId="{4AD90635-6BEC-418E-BA1A-232694C4B53F}" srcOrd="0" destOrd="0" presId="urn:microsoft.com/office/officeart/2005/8/layout/process2"/>
    <dgm:cxn modelId="{3C1C633A-A429-41FD-980A-ECA652FCB920}" type="presParOf" srcId="{3F85EC5A-8DCB-4B0D-A189-B08FD8E453B4}" destId="{90819B99-D9C8-4A42-838D-DD5CF19BFC67}" srcOrd="1" destOrd="0" presId="urn:microsoft.com/office/officeart/2005/8/layout/process2"/>
    <dgm:cxn modelId="{B327B221-7D8F-43E9-9193-295DBE432EAB}" type="presParOf" srcId="{90819B99-D9C8-4A42-838D-DD5CF19BFC67}" destId="{A0E40278-5944-4D05-B8F3-64CFBEC54B2B}" srcOrd="0" destOrd="0" presId="urn:microsoft.com/office/officeart/2005/8/layout/process2"/>
    <dgm:cxn modelId="{5DE8C90C-E1FF-4378-A2B2-2C6790FB470D}" type="presParOf" srcId="{3F85EC5A-8DCB-4B0D-A189-B08FD8E453B4}" destId="{F20907D8-9ACD-45C9-B941-7F4F87D6C52F}" srcOrd="2" destOrd="0" presId="urn:microsoft.com/office/officeart/2005/8/layout/process2"/>
    <dgm:cxn modelId="{CB49E71D-C1D9-41B2-BBFF-62DAD80DAB0A}" type="presParOf" srcId="{3F85EC5A-8DCB-4B0D-A189-B08FD8E453B4}" destId="{DAFFBF99-FC84-4DB0-86D5-F8CF3565AA10}" srcOrd="3" destOrd="0" presId="urn:microsoft.com/office/officeart/2005/8/layout/process2"/>
    <dgm:cxn modelId="{2FA11B72-D27D-45D3-8C9A-FCE05FAA99ED}" type="presParOf" srcId="{DAFFBF99-FC84-4DB0-86D5-F8CF3565AA10}" destId="{35EE790F-DA46-45AF-8F0A-4220C0D8C742}" srcOrd="0" destOrd="0" presId="urn:microsoft.com/office/officeart/2005/8/layout/process2"/>
    <dgm:cxn modelId="{D7A01A4F-3B2D-4275-AC34-95E7F796C0C8}" type="presParOf" srcId="{3F85EC5A-8DCB-4B0D-A189-B08FD8E453B4}" destId="{E4BE9420-4EEF-4B0E-90A1-D990ABD5FB71}" srcOrd="4" destOrd="0" presId="urn:microsoft.com/office/officeart/2005/8/layout/process2"/>
    <dgm:cxn modelId="{CB4700D8-3699-4915-89CE-59E4DBDB343D}" type="presParOf" srcId="{3F85EC5A-8DCB-4B0D-A189-B08FD8E453B4}" destId="{2812BBFF-94B1-4E69-B452-2F9E63A01D5E}" srcOrd="5" destOrd="0" presId="urn:microsoft.com/office/officeart/2005/8/layout/process2"/>
    <dgm:cxn modelId="{2BE276B5-6828-4F21-975B-1D4BB800A661}" type="presParOf" srcId="{2812BBFF-94B1-4E69-B452-2F9E63A01D5E}" destId="{432CD530-2C13-4CA1-A3A5-BE3BF80B7A08}" srcOrd="0" destOrd="0" presId="urn:microsoft.com/office/officeart/2005/8/layout/process2"/>
    <dgm:cxn modelId="{72C600CA-F18D-4CB3-B081-B70D91F2CE7D}" type="presParOf" srcId="{3F85EC5A-8DCB-4B0D-A189-B08FD8E453B4}" destId="{79E5C47E-3A8C-49BC-8100-36220D384381}"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6E24E1-0C3B-4323-9B79-F6218333CBA1}" type="doc">
      <dgm:prSet loTypeId="urn:microsoft.com/office/officeart/2005/8/layout/process2" loCatId="process" qsTypeId="urn:microsoft.com/office/officeart/2005/8/quickstyle/simple1" qsCatId="simple" csTypeId="urn:microsoft.com/office/officeart/2005/8/colors/accent1_2" csCatId="accent1" phldr="1"/>
      <dgm:spPr/>
    </dgm:pt>
    <dgm:pt modelId="{74A43444-AEEA-41E2-9416-BA24A57C8DEC}">
      <dgm:prSet phldrT="[Text]" phldr="0"/>
      <dgm:spPr/>
      <dgm:t>
        <a:bodyPr/>
        <a:lstStyle/>
        <a:p>
          <a:pPr rtl="0"/>
          <a:r>
            <a:rPr lang="en-US" dirty="0">
              <a:latin typeface="Calibri Light" panose="020F0302020204030204"/>
            </a:rPr>
            <a:t>Import Libraries</a:t>
          </a:r>
          <a:endParaRPr lang="en-US" dirty="0"/>
        </a:p>
      </dgm:t>
    </dgm:pt>
    <dgm:pt modelId="{02727BD7-2E9A-480D-B861-34522231CB02}" type="parTrans" cxnId="{4F02625F-6F21-46EC-8C48-A2215B577C09}">
      <dgm:prSet/>
      <dgm:spPr/>
    </dgm:pt>
    <dgm:pt modelId="{C6F98E92-AA60-4F88-8780-861C9EFF1988}" type="sibTrans" cxnId="{4F02625F-6F21-46EC-8C48-A2215B577C09}">
      <dgm:prSet/>
      <dgm:spPr/>
      <dgm:t>
        <a:bodyPr/>
        <a:lstStyle/>
        <a:p>
          <a:endParaRPr lang="en-US"/>
        </a:p>
      </dgm:t>
    </dgm:pt>
    <dgm:pt modelId="{008CB056-A082-46F5-8F71-1BBE44229A4C}">
      <dgm:prSet phldrT="[Text]" phldr="0"/>
      <dgm:spPr/>
      <dgm:t>
        <a:bodyPr/>
        <a:lstStyle/>
        <a:p>
          <a:r>
            <a:rPr lang="en-US" dirty="0">
              <a:latin typeface="Calibri Light" panose="020F0302020204030204"/>
            </a:rPr>
            <a:t>Get()</a:t>
          </a:r>
          <a:endParaRPr lang="en-US" dirty="0"/>
        </a:p>
      </dgm:t>
    </dgm:pt>
    <dgm:pt modelId="{D453132F-F02A-44DF-9350-9BB71B352DE2}" type="parTrans" cxnId="{E2DDC72D-9168-4862-A9AE-16A8D13356D9}">
      <dgm:prSet/>
      <dgm:spPr/>
    </dgm:pt>
    <dgm:pt modelId="{958684B4-13A0-4D42-8DC4-7F8B0AFC10D1}" type="sibTrans" cxnId="{E2DDC72D-9168-4862-A9AE-16A8D13356D9}">
      <dgm:prSet/>
      <dgm:spPr/>
      <dgm:t>
        <a:bodyPr/>
        <a:lstStyle/>
        <a:p>
          <a:endParaRPr lang="en-US"/>
        </a:p>
      </dgm:t>
    </dgm:pt>
    <dgm:pt modelId="{C5C58BD3-8D8C-481E-AE67-FE6EC12A3BC5}">
      <dgm:prSet phldrT="[Text]" phldr="0"/>
      <dgm:spPr/>
      <dgm:t>
        <a:bodyPr/>
        <a:lstStyle/>
        <a:p>
          <a:r>
            <a:rPr lang="en-US" dirty="0" err="1"/>
            <a:t>BeautifulSoup</a:t>
          </a:r>
          <a:r>
            <a:rPr lang="en-US" dirty="0"/>
            <a:t>()</a:t>
          </a:r>
        </a:p>
      </dgm:t>
    </dgm:pt>
    <dgm:pt modelId="{FC4CB40E-3A1E-4FDE-950B-3E8A0AE7A501}" type="parTrans" cxnId="{83187945-5A6F-402A-88C8-DB40EF37CA8E}">
      <dgm:prSet/>
      <dgm:spPr/>
    </dgm:pt>
    <dgm:pt modelId="{EAED631D-CB20-42A7-A92C-46FCF2B38B78}" type="sibTrans" cxnId="{83187945-5A6F-402A-88C8-DB40EF37CA8E}">
      <dgm:prSet/>
      <dgm:spPr/>
      <dgm:t>
        <a:bodyPr/>
        <a:lstStyle/>
        <a:p>
          <a:endParaRPr lang="en-US"/>
        </a:p>
      </dgm:t>
    </dgm:pt>
    <dgm:pt modelId="{03964EE9-21FA-48B3-9BDD-237EC6553F8B}">
      <dgm:prSet phldr="0"/>
      <dgm:spPr/>
      <dgm:t>
        <a:bodyPr/>
        <a:lstStyle/>
        <a:p>
          <a:r>
            <a:rPr lang="en-US" dirty="0"/>
            <a:t>soup.find_all</a:t>
          </a:r>
          <a:r>
            <a:rPr lang="en-US" dirty="0">
              <a:latin typeface="Calibri Light" panose="020F0302020204030204"/>
            </a:rPr>
            <a:t>()</a:t>
          </a:r>
        </a:p>
      </dgm:t>
    </dgm:pt>
    <dgm:pt modelId="{4A1D129F-302B-4D3A-BA31-32A858BCF3E4}" type="parTrans" cxnId="{B45E209D-2A41-4CB4-AD4D-85FED4CA1961}">
      <dgm:prSet/>
      <dgm:spPr/>
    </dgm:pt>
    <dgm:pt modelId="{1ADFE9E6-DFF3-447D-937F-5A6F5C8C76EF}" type="sibTrans" cxnId="{B45E209D-2A41-4CB4-AD4D-85FED4CA1961}">
      <dgm:prSet/>
      <dgm:spPr/>
      <dgm:t>
        <a:bodyPr/>
        <a:lstStyle/>
        <a:p>
          <a:endParaRPr lang="en-US"/>
        </a:p>
      </dgm:t>
    </dgm:pt>
    <dgm:pt modelId="{17294266-C990-4B30-A6C5-04393577B1BE}">
      <dgm:prSet phldr="0"/>
      <dgm:spPr/>
      <dgm:t>
        <a:bodyPr/>
        <a:lstStyle/>
        <a:p>
          <a:pPr rtl="0"/>
          <a:r>
            <a:rPr lang="en-US" dirty="0">
              <a:latin typeface="Calibri Light" panose="020F0302020204030204"/>
            </a:rPr>
            <a:t>To dataframe</a:t>
          </a:r>
        </a:p>
      </dgm:t>
    </dgm:pt>
    <dgm:pt modelId="{BCD0D2AB-78B9-4C84-B57E-FD04F1C18FF7}" type="parTrans" cxnId="{DE401717-B4F0-4F84-950C-9909518968FB}">
      <dgm:prSet/>
      <dgm:spPr/>
    </dgm:pt>
    <dgm:pt modelId="{6C1BF0CE-636D-4CF1-A10E-4CEC281FF133}" type="sibTrans" cxnId="{DE401717-B4F0-4F84-950C-9909518968FB}">
      <dgm:prSet/>
      <dgm:spPr/>
    </dgm:pt>
    <dgm:pt modelId="{057F885B-D779-4535-A5DC-244BBCC6BD9E}" type="pres">
      <dgm:prSet presAssocID="{6B6E24E1-0C3B-4323-9B79-F6218333CBA1}" presName="linearFlow" presStyleCnt="0">
        <dgm:presLayoutVars>
          <dgm:resizeHandles val="exact"/>
        </dgm:presLayoutVars>
      </dgm:prSet>
      <dgm:spPr/>
    </dgm:pt>
    <dgm:pt modelId="{2FEE8046-B390-4BB6-B5DD-B2E731FFD7E0}" type="pres">
      <dgm:prSet presAssocID="{74A43444-AEEA-41E2-9416-BA24A57C8DEC}" presName="node" presStyleLbl="node1" presStyleIdx="0" presStyleCnt="5">
        <dgm:presLayoutVars>
          <dgm:bulletEnabled val="1"/>
        </dgm:presLayoutVars>
      </dgm:prSet>
      <dgm:spPr/>
    </dgm:pt>
    <dgm:pt modelId="{A0BD1DCB-EAB4-4DDB-A35C-0B1DCA1137D6}" type="pres">
      <dgm:prSet presAssocID="{C6F98E92-AA60-4F88-8780-861C9EFF1988}" presName="sibTrans" presStyleLbl="sibTrans2D1" presStyleIdx="0" presStyleCnt="4"/>
      <dgm:spPr/>
    </dgm:pt>
    <dgm:pt modelId="{50277786-D168-48C6-961F-F14D01A905B5}" type="pres">
      <dgm:prSet presAssocID="{C6F98E92-AA60-4F88-8780-861C9EFF1988}" presName="connectorText" presStyleLbl="sibTrans2D1" presStyleIdx="0" presStyleCnt="4"/>
      <dgm:spPr/>
    </dgm:pt>
    <dgm:pt modelId="{AA4AF25C-DE0C-4A65-87F8-59497B0A1FBA}" type="pres">
      <dgm:prSet presAssocID="{008CB056-A082-46F5-8F71-1BBE44229A4C}" presName="node" presStyleLbl="node1" presStyleIdx="1" presStyleCnt="5">
        <dgm:presLayoutVars>
          <dgm:bulletEnabled val="1"/>
        </dgm:presLayoutVars>
      </dgm:prSet>
      <dgm:spPr/>
    </dgm:pt>
    <dgm:pt modelId="{0ECB1E82-F748-41CA-926C-095FFAB56F32}" type="pres">
      <dgm:prSet presAssocID="{958684B4-13A0-4D42-8DC4-7F8B0AFC10D1}" presName="sibTrans" presStyleLbl="sibTrans2D1" presStyleIdx="1" presStyleCnt="4"/>
      <dgm:spPr/>
    </dgm:pt>
    <dgm:pt modelId="{39CBD339-8B08-44B4-846B-5504B1081FF4}" type="pres">
      <dgm:prSet presAssocID="{958684B4-13A0-4D42-8DC4-7F8B0AFC10D1}" presName="connectorText" presStyleLbl="sibTrans2D1" presStyleIdx="1" presStyleCnt="4"/>
      <dgm:spPr/>
    </dgm:pt>
    <dgm:pt modelId="{A3BD3D79-6362-49FD-9CD2-375FF26BEA9B}" type="pres">
      <dgm:prSet presAssocID="{C5C58BD3-8D8C-481E-AE67-FE6EC12A3BC5}" presName="node" presStyleLbl="node1" presStyleIdx="2" presStyleCnt="5">
        <dgm:presLayoutVars>
          <dgm:bulletEnabled val="1"/>
        </dgm:presLayoutVars>
      </dgm:prSet>
      <dgm:spPr/>
    </dgm:pt>
    <dgm:pt modelId="{53413701-2A29-4058-B6A6-4B3AB5760EF3}" type="pres">
      <dgm:prSet presAssocID="{EAED631D-CB20-42A7-A92C-46FCF2B38B78}" presName="sibTrans" presStyleLbl="sibTrans2D1" presStyleIdx="2" presStyleCnt="4"/>
      <dgm:spPr/>
    </dgm:pt>
    <dgm:pt modelId="{04C1BB0B-7DC5-4973-BB97-ACED2B635D8F}" type="pres">
      <dgm:prSet presAssocID="{EAED631D-CB20-42A7-A92C-46FCF2B38B78}" presName="connectorText" presStyleLbl="sibTrans2D1" presStyleIdx="2" presStyleCnt="4"/>
      <dgm:spPr/>
    </dgm:pt>
    <dgm:pt modelId="{6777659D-FDBF-4140-A43C-1F7D334379F8}" type="pres">
      <dgm:prSet presAssocID="{03964EE9-21FA-48B3-9BDD-237EC6553F8B}" presName="node" presStyleLbl="node1" presStyleIdx="3" presStyleCnt="5">
        <dgm:presLayoutVars>
          <dgm:bulletEnabled val="1"/>
        </dgm:presLayoutVars>
      </dgm:prSet>
      <dgm:spPr/>
    </dgm:pt>
    <dgm:pt modelId="{F756523B-91D4-48DD-8CFC-1BB9080F794D}" type="pres">
      <dgm:prSet presAssocID="{1ADFE9E6-DFF3-447D-937F-5A6F5C8C76EF}" presName="sibTrans" presStyleLbl="sibTrans2D1" presStyleIdx="3" presStyleCnt="4"/>
      <dgm:spPr/>
    </dgm:pt>
    <dgm:pt modelId="{F3E024E1-BE40-49E8-A668-539F88676F88}" type="pres">
      <dgm:prSet presAssocID="{1ADFE9E6-DFF3-447D-937F-5A6F5C8C76EF}" presName="connectorText" presStyleLbl="sibTrans2D1" presStyleIdx="3" presStyleCnt="4"/>
      <dgm:spPr/>
    </dgm:pt>
    <dgm:pt modelId="{838738B5-B9B3-4713-8684-4A63782410A2}" type="pres">
      <dgm:prSet presAssocID="{17294266-C990-4B30-A6C5-04393577B1BE}" presName="node" presStyleLbl="node1" presStyleIdx="4" presStyleCnt="5">
        <dgm:presLayoutVars>
          <dgm:bulletEnabled val="1"/>
        </dgm:presLayoutVars>
      </dgm:prSet>
      <dgm:spPr/>
    </dgm:pt>
  </dgm:ptLst>
  <dgm:cxnLst>
    <dgm:cxn modelId="{CEB22105-2F98-4EF9-9684-29EC5DBA05F8}" type="presOf" srcId="{1ADFE9E6-DFF3-447D-937F-5A6F5C8C76EF}" destId="{F3E024E1-BE40-49E8-A668-539F88676F88}" srcOrd="1" destOrd="0" presId="urn:microsoft.com/office/officeart/2005/8/layout/process2"/>
    <dgm:cxn modelId="{1DCB9A07-6611-448B-87D3-C84E6FCD9688}" type="presOf" srcId="{17294266-C990-4B30-A6C5-04393577B1BE}" destId="{838738B5-B9B3-4713-8684-4A63782410A2}" srcOrd="0" destOrd="0" presId="urn:microsoft.com/office/officeart/2005/8/layout/process2"/>
    <dgm:cxn modelId="{DE401717-B4F0-4F84-950C-9909518968FB}" srcId="{6B6E24E1-0C3B-4323-9B79-F6218333CBA1}" destId="{17294266-C990-4B30-A6C5-04393577B1BE}" srcOrd="4" destOrd="0" parTransId="{BCD0D2AB-78B9-4C84-B57E-FD04F1C18FF7}" sibTransId="{6C1BF0CE-636D-4CF1-A10E-4CEC281FF133}"/>
    <dgm:cxn modelId="{8354D228-379E-4727-A591-7B1778B6CB6C}" type="presOf" srcId="{C6F98E92-AA60-4F88-8780-861C9EFF1988}" destId="{A0BD1DCB-EAB4-4DDB-A35C-0B1DCA1137D6}" srcOrd="0" destOrd="0" presId="urn:microsoft.com/office/officeart/2005/8/layout/process2"/>
    <dgm:cxn modelId="{1BA04E2B-5466-42CA-8BC0-46337803A455}" type="presOf" srcId="{C6F98E92-AA60-4F88-8780-861C9EFF1988}" destId="{50277786-D168-48C6-961F-F14D01A905B5}" srcOrd="1" destOrd="0" presId="urn:microsoft.com/office/officeart/2005/8/layout/process2"/>
    <dgm:cxn modelId="{E2DDC72D-9168-4862-A9AE-16A8D13356D9}" srcId="{6B6E24E1-0C3B-4323-9B79-F6218333CBA1}" destId="{008CB056-A082-46F5-8F71-1BBE44229A4C}" srcOrd="1" destOrd="0" parTransId="{D453132F-F02A-44DF-9350-9BB71B352DE2}" sibTransId="{958684B4-13A0-4D42-8DC4-7F8B0AFC10D1}"/>
    <dgm:cxn modelId="{6FBB4E2E-22C8-4558-AFFA-CADC0A4BF094}" type="presOf" srcId="{958684B4-13A0-4D42-8DC4-7F8B0AFC10D1}" destId="{39CBD339-8B08-44B4-846B-5504B1081FF4}" srcOrd="1" destOrd="0" presId="urn:microsoft.com/office/officeart/2005/8/layout/process2"/>
    <dgm:cxn modelId="{4F02625F-6F21-46EC-8C48-A2215B577C09}" srcId="{6B6E24E1-0C3B-4323-9B79-F6218333CBA1}" destId="{74A43444-AEEA-41E2-9416-BA24A57C8DEC}" srcOrd="0" destOrd="0" parTransId="{02727BD7-2E9A-480D-B861-34522231CB02}" sibTransId="{C6F98E92-AA60-4F88-8780-861C9EFF1988}"/>
    <dgm:cxn modelId="{83187945-5A6F-402A-88C8-DB40EF37CA8E}" srcId="{6B6E24E1-0C3B-4323-9B79-F6218333CBA1}" destId="{C5C58BD3-8D8C-481E-AE67-FE6EC12A3BC5}" srcOrd="2" destOrd="0" parTransId="{FC4CB40E-3A1E-4FDE-950B-3E8A0AE7A501}" sibTransId="{EAED631D-CB20-42A7-A92C-46FCF2B38B78}"/>
    <dgm:cxn modelId="{17EF7F76-061D-4CA7-81FB-B649FDC8199B}" type="presOf" srcId="{74A43444-AEEA-41E2-9416-BA24A57C8DEC}" destId="{2FEE8046-B390-4BB6-B5DD-B2E731FFD7E0}" srcOrd="0" destOrd="0" presId="urn:microsoft.com/office/officeart/2005/8/layout/process2"/>
    <dgm:cxn modelId="{1D26907A-3287-47D9-A216-9ABAABE0DF13}" type="presOf" srcId="{C5C58BD3-8D8C-481E-AE67-FE6EC12A3BC5}" destId="{A3BD3D79-6362-49FD-9CD2-375FF26BEA9B}" srcOrd="0" destOrd="0" presId="urn:microsoft.com/office/officeart/2005/8/layout/process2"/>
    <dgm:cxn modelId="{065F328E-F449-4B4C-8C54-9C3D87716633}" type="presOf" srcId="{03964EE9-21FA-48B3-9BDD-237EC6553F8B}" destId="{6777659D-FDBF-4140-A43C-1F7D334379F8}" srcOrd="0" destOrd="0" presId="urn:microsoft.com/office/officeart/2005/8/layout/process2"/>
    <dgm:cxn modelId="{E4242F94-B339-4000-9F54-1F95B7B81FE5}" type="presOf" srcId="{6B6E24E1-0C3B-4323-9B79-F6218333CBA1}" destId="{057F885B-D779-4535-A5DC-244BBCC6BD9E}" srcOrd="0" destOrd="0" presId="urn:microsoft.com/office/officeart/2005/8/layout/process2"/>
    <dgm:cxn modelId="{B45E209D-2A41-4CB4-AD4D-85FED4CA1961}" srcId="{6B6E24E1-0C3B-4323-9B79-F6218333CBA1}" destId="{03964EE9-21FA-48B3-9BDD-237EC6553F8B}" srcOrd="3" destOrd="0" parTransId="{4A1D129F-302B-4D3A-BA31-32A858BCF3E4}" sibTransId="{1ADFE9E6-DFF3-447D-937F-5A6F5C8C76EF}"/>
    <dgm:cxn modelId="{AD8533A2-B8D6-441B-8204-B3958922E02D}" type="presOf" srcId="{008CB056-A082-46F5-8F71-1BBE44229A4C}" destId="{AA4AF25C-DE0C-4A65-87F8-59497B0A1FBA}" srcOrd="0" destOrd="0" presId="urn:microsoft.com/office/officeart/2005/8/layout/process2"/>
    <dgm:cxn modelId="{C5A6E6B2-4325-4BA7-A805-755E48C2512F}" type="presOf" srcId="{EAED631D-CB20-42A7-A92C-46FCF2B38B78}" destId="{04C1BB0B-7DC5-4973-BB97-ACED2B635D8F}" srcOrd="1" destOrd="0" presId="urn:microsoft.com/office/officeart/2005/8/layout/process2"/>
    <dgm:cxn modelId="{B94893D1-B286-4B6C-BE28-63B75952F3F6}" type="presOf" srcId="{EAED631D-CB20-42A7-A92C-46FCF2B38B78}" destId="{53413701-2A29-4058-B6A6-4B3AB5760EF3}" srcOrd="0" destOrd="0" presId="urn:microsoft.com/office/officeart/2005/8/layout/process2"/>
    <dgm:cxn modelId="{79B70CEF-C3BF-4A0B-BD89-93202862F14B}" type="presOf" srcId="{1ADFE9E6-DFF3-447D-937F-5A6F5C8C76EF}" destId="{F756523B-91D4-48DD-8CFC-1BB9080F794D}" srcOrd="0" destOrd="0" presId="urn:microsoft.com/office/officeart/2005/8/layout/process2"/>
    <dgm:cxn modelId="{36E0A7F9-20E3-42CB-95FE-ABB7F7690A3B}" type="presOf" srcId="{958684B4-13A0-4D42-8DC4-7F8B0AFC10D1}" destId="{0ECB1E82-F748-41CA-926C-095FFAB56F32}" srcOrd="0" destOrd="0" presId="urn:microsoft.com/office/officeart/2005/8/layout/process2"/>
    <dgm:cxn modelId="{86E3093A-F800-40D3-AF67-D10C2E21F0E7}" type="presParOf" srcId="{057F885B-D779-4535-A5DC-244BBCC6BD9E}" destId="{2FEE8046-B390-4BB6-B5DD-B2E731FFD7E0}" srcOrd="0" destOrd="0" presId="urn:microsoft.com/office/officeart/2005/8/layout/process2"/>
    <dgm:cxn modelId="{8C52A6BA-3329-4314-B205-C8A9BE14680E}" type="presParOf" srcId="{057F885B-D779-4535-A5DC-244BBCC6BD9E}" destId="{A0BD1DCB-EAB4-4DDB-A35C-0B1DCA1137D6}" srcOrd="1" destOrd="0" presId="urn:microsoft.com/office/officeart/2005/8/layout/process2"/>
    <dgm:cxn modelId="{C5575DE6-4C22-423A-8489-4F884886D66D}" type="presParOf" srcId="{A0BD1DCB-EAB4-4DDB-A35C-0B1DCA1137D6}" destId="{50277786-D168-48C6-961F-F14D01A905B5}" srcOrd="0" destOrd="0" presId="urn:microsoft.com/office/officeart/2005/8/layout/process2"/>
    <dgm:cxn modelId="{AC205F6A-8E2C-42C9-AEB3-0273437E12C7}" type="presParOf" srcId="{057F885B-D779-4535-A5DC-244BBCC6BD9E}" destId="{AA4AF25C-DE0C-4A65-87F8-59497B0A1FBA}" srcOrd="2" destOrd="0" presId="urn:microsoft.com/office/officeart/2005/8/layout/process2"/>
    <dgm:cxn modelId="{FACF23CB-F166-49FD-BEA9-4791F3FF8A25}" type="presParOf" srcId="{057F885B-D779-4535-A5DC-244BBCC6BD9E}" destId="{0ECB1E82-F748-41CA-926C-095FFAB56F32}" srcOrd="3" destOrd="0" presId="urn:microsoft.com/office/officeart/2005/8/layout/process2"/>
    <dgm:cxn modelId="{85FD02F3-86AB-4345-86B7-5F63AC676544}" type="presParOf" srcId="{0ECB1E82-F748-41CA-926C-095FFAB56F32}" destId="{39CBD339-8B08-44B4-846B-5504B1081FF4}" srcOrd="0" destOrd="0" presId="urn:microsoft.com/office/officeart/2005/8/layout/process2"/>
    <dgm:cxn modelId="{69390812-9609-45FE-8747-8B018F098EA9}" type="presParOf" srcId="{057F885B-D779-4535-A5DC-244BBCC6BD9E}" destId="{A3BD3D79-6362-49FD-9CD2-375FF26BEA9B}" srcOrd="4" destOrd="0" presId="urn:microsoft.com/office/officeart/2005/8/layout/process2"/>
    <dgm:cxn modelId="{110CF8BA-B14D-4A6F-912F-4970E23FEBDB}" type="presParOf" srcId="{057F885B-D779-4535-A5DC-244BBCC6BD9E}" destId="{53413701-2A29-4058-B6A6-4B3AB5760EF3}" srcOrd="5" destOrd="0" presId="urn:microsoft.com/office/officeart/2005/8/layout/process2"/>
    <dgm:cxn modelId="{B4E03ECF-2978-402C-9973-68733C61AB55}" type="presParOf" srcId="{53413701-2A29-4058-B6A6-4B3AB5760EF3}" destId="{04C1BB0B-7DC5-4973-BB97-ACED2B635D8F}" srcOrd="0" destOrd="0" presId="urn:microsoft.com/office/officeart/2005/8/layout/process2"/>
    <dgm:cxn modelId="{CE76BBDC-11DC-42F4-9832-A228B39E0427}" type="presParOf" srcId="{057F885B-D779-4535-A5DC-244BBCC6BD9E}" destId="{6777659D-FDBF-4140-A43C-1F7D334379F8}" srcOrd="6" destOrd="0" presId="urn:microsoft.com/office/officeart/2005/8/layout/process2"/>
    <dgm:cxn modelId="{467D76D7-94D1-45B4-AAC1-7ADAE9075F91}" type="presParOf" srcId="{057F885B-D779-4535-A5DC-244BBCC6BD9E}" destId="{F756523B-91D4-48DD-8CFC-1BB9080F794D}" srcOrd="7" destOrd="0" presId="urn:microsoft.com/office/officeart/2005/8/layout/process2"/>
    <dgm:cxn modelId="{17CB86C2-3F4E-470B-98A8-3E9254CDCE47}" type="presParOf" srcId="{F756523B-91D4-48DD-8CFC-1BB9080F794D}" destId="{F3E024E1-BE40-49E8-A668-539F88676F88}" srcOrd="0" destOrd="0" presId="urn:microsoft.com/office/officeart/2005/8/layout/process2"/>
    <dgm:cxn modelId="{0A94C1CA-8A43-4BA0-B6AA-2D32D1BDB7D3}" type="presParOf" srcId="{057F885B-D779-4535-A5DC-244BBCC6BD9E}" destId="{838738B5-B9B3-4713-8684-4A63782410A2}"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6E24E1-0C3B-4323-9B79-F6218333CBA1}" type="doc">
      <dgm:prSet loTypeId="urn:microsoft.com/office/officeart/2005/8/layout/process2" loCatId="process" qsTypeId="urn:microsoft.com/office/officeart/2005/8/quickstyle/simple1" qsCatId="simple" csTypeId="urn:microsoft.com/office/officeart/2005/8/colors/accent1_2" csCatId="accent1" phldr="1"/>
      <dgm:spPr/>
    </dgm:pt>
    <dgm:pt modelId="{74A43444-AEEA-41E2-9416-BA24A57C8DEC}">
      <dgm:prSet phldrT="[Text]" phldr="0"/>
      <dgm:spPr/>
      <dgm:t>
        <a:bodyPr/>
        <a:lstStyle/>
        <a:p>
          <a:pPr rtl="0"/>
          <a:r>
            <a:rPr lang="en-US" dirty="0"/>
            <a:t>df.isnull</a:t>
          </a:r>
          <a:r>
            <a:rPr lang="en-US" dirty="0">
              <a:latin typeface="Calibri Light" panose="020F0302020204030204"/>
            </a:rPr>
            <a:t>().sum()</a:t>
          </a:r>
          <a:endParaRPr lang="en-US" dirty="0"/>
        </a:p>
      </dgm:t>
    </dgm:pt>
    <dgm:pt modelId="{02727BD7-2E9A-480D-B861-34522231CB02}" type="parTrans" cxnId="{4F02625F-6F21-46EC-8C48-A2215B577C09}">
      <dgm:prSet/>
      <dgm:spPr/>
    </dgm:pt>
    <dgm:pt modelId="{C6F98E92-AA60-4F88-8780-861C9EFF1988}" type="sibTrans" cxnId="{4F02625F-6F21-46EC-8C48-A2215B577C09}">
      <dgm:prSet/>
      <dgm:spPr/>
      <dgm:t>
        <a:bodyPr/>
        <a:lstStyle/>
        <a:p>
          <a:endParaRPr lang="en-US"/>
        </a:p>
      </dgm:t>
    </dgm:pt>
    <dgm:pt modelId="{008CB056-A082-46F5-8F71-1BBE44229A4C}">
      <dgm:prSet phldrT="[Text]" phldr="0"/>
      <dgm:spPr/>
      <dgm:t>
        <a:bodyPr/>
        <a:lstStyle/>
        <a:p>
          <a:pPr rtl="0"/>
          <a:r>
            <a:rPr lang="en-US" dirty="0">
              <a:latin typeface="Calibri Light" panose="020F0302020204030204"/>
            </a:rPr>
            <a:t>df.dtypes &amp; atype()</a:t>
          </a:r>
          <a:endParaRPr lang="en-US" dirty="0"/>
        </a:p>
      </dgm:t>
    </dgm:pt>
    <dgm:pt modelId="{D453132F-F02A-44DF-9350-9BB71B352DE2}" type="parTrans" cxnId="{E2DDC72D-9168-4862-A9AE-16A8D13356D9}">
      <dgm:prSet/>
      <dgm:spPr/>
    </dgm:pt>
    <dgm:pt modelId="{958684B4-13A0-4D42-8DC4-7F8B0AFC10D1}" type="sibTrans" cxnId="{E2DDC72D-9168-4862-A9AE-16A8D13356D9}">
      <dgm:prSet/>
      <dgm:spPr/>
      <dgm:t>
        <a:bodyPr/>
        <a:lstStyle/>
        <a:p>
          <a:endParaRPr lang="en-US"/>
        </a:p>
      </dgm:t>
    </dgm:pt>
    <dgm:pt modelId="{C5C58BD3-8D8C-481E-AE67-FE6EC12A3BC5}">
      <dgm:prSet phldrT="[Text]" phldr="0"/>
      <dgm:spPr/>
      <dgm:t>
        <a:bodyPr/>
        <a:lstStyle/>
        <a:p>
          <a:pPr rtl="0"/>
          <a:r>
            <a:rPr lang="en-US" dirty="0">
              <a:latin typeface="Calibri Light" panose="020F0302020204030204"/>
            </a:rPr>
            <a:t>df ['Outcome']</a:t>
          </a:r>
          <a:endParaRPr lang="en-US" dirty="0"/>
        </a:p>
      </dgm:t>
    </dgm:pt>
    <dgm:pt modelId="{FC4CB40E-3A1E-4FDE-950B-3E8A0AE7A501}" type="parTrans" cxnId="{83187945-5A6F-402A-88C8-DB40EF37CA8E}">
      <dgm:prSet/>
      <dgm:spPr/>
    </dgm:pt>
    <dgm:pt modelId="{EAED631D-CB20-42A7-A92C-46FCF2B38B78}" type="sibTrans" cxnId="{83187945-5A6F-402A-88C8-DB40EF37CA8E}">
      <dgm:prSet/>
      <dgm:spPr/>
      <dgm:t>
        <a:bodyPr/>
        <a:lstStyle/>
        <a:p>
          <a:endParaRPr lang="en-US"/>
        </a:p>
      </dgm:t>
    </dgm:pt>
    <dgm:pt modelId="{03964EE9-21FA-48B3-9BDD-237EC6553F8B}">
      <dgm:prSet phldr="0"/>
      <dgm:spPr/>
      <dgm:t>
        <a:bodyPr/>
        <a:lstStyle/>
        <a:p>
          <a:r>
            <a:rPr lang="en-US" dirty="0"/>
            <a:t>df</a:t>
          </a:r>
          <a:r>
            <a:rPr lang="en-US" dirty="0">
              <a:latin typeface="Calibri Light" panose="020F0302020204030204"/>
            </a:rPr>
            <a:t>[variable].</a:t>
          </a:r>
          <a:r>
            <a:rPr lang="en-US" dirty="0"/>
            <a:t>value_counts()</a:t>
          </a:r>
          <a:endParaRPr lang="en-US" dirty="0">
            <a:latin typeface="Calibri Light" panose="020F0302020204030204"/>
          </a:endParaRPr>
        </a:p>
      </dgm:t>
    </dgm:pt>
    <dgm:pt modelId="{4A1D129F-302B-4D3A-BA31-32A858BCF3E4}" type="parTrans" cxnId="{B45E209D-2A41-4CB4-AD4D-85FED4CA1961}">
      <dgm:prSet/>
      <dgm:spPr/>
    </dgm:pt>
    <dgm:pt modelId="{1ADFE9E6-DFF3-447D-937F-5A6F5C8C76EF}" type="sibTrans" cxnId="{B45E209D-2A41-4CB4-AD4D-85FED4CA1961}">
      <dgm:prSet/>
      <dgm:spPr/>
      <dgm:t>
        <a:bodyPr/>
        <a:lstStyle/>
        <a:p>
          <a:endParaRPr lang="en-US"/>
        </a:p>
      </dgm:t>
    </dgm:pt>
    <dgm:pt modelId="{057F885B-D779-4535-A5DC-244BBCC6BD9E}" type="pres">
      <dgm:prSet presAssocID="{6B6E24E1-0C3B-4323-9B79-F6218333CBA1}" presName="linearFlow" presStyleCnt="0">
        <dgm:presLayoutVars>
          <dgm:resizeHandles val="exact"/>
        </dgm:presLayoutVars>
      </dgm:prSet>
      <dgm:spPr/>
    </dgm:pt>
    <dgm:pt modelId="{2FEE8046-B390-4BB6-B5DD-B2E731FFD7E0}" type="pres">
      <dgm:prSet presAssocID="{74A43444-AEEA-41E2-9416-BA24A57C8DEC}" presName="node" presStyleLbl="node1" presStyleIdx="0" presStyleCnt="4">
        <dgm:presLayoutVars>
          <dgm:bulletEnabled val="1"/>
        </dgm:presLayoutVars>
      </dgm:prSet>
      <dgm:spPr/>
    </dgm:pt>
    <dgm:pt modelId="{A0BD1DCB-EAB4-4DDB-A35C-0B1DCA1137D6}" type="pres">
      <dgm:prSet presAssocID="{C6F98E92-AA60-4F88-8780-861C9EFF1988}" presName="sibTrans" presStyleLbl="sibTrans2D1" presStyleIdx="0" presStyleCnt="3"/>
      <dgm:spPr/>
    </dgm:pt>
    <dgm:pt modelId="{50277786-D168-48C6-961F-F14D01A905B5}" type="pres">
      <dgm:prSet presAssocID="{C6F98E92-AA60-4F88-8780-861C9EFF1988}" presName="connectorText" presStyleLbl="sibTrans2D1" presStyleIdx="0" presStyleCnt="3"/>
      <dgm:spPr/>
    </dgm:pt>
    <dgm:pt modelId="{AA4AF25C-DE0C-4A65-87F8-59497B0A1FBA}" type="pres">
      <dgm:prSet presAssocID="{008CB056-A082-46F5-8F71-1BBE44229A4C}" presName="node" presStyleLbl="node1" presStyleIdx="1" presStyleCnt="4">
        <dgm:presLayoutVars>
          <dgm:bulletEnabled val="1"/>
        </dgm:presLayoutVars>
      </dgm:prSet>
      <dgm:spPr/>
    </dgm:pt>
    <dgm:pt modelId="{0ECB1E82-F748-41CA-926C-095FFAB56F32}" type="pres">
      <dgm:prSet presAssocID="{958684B4-13A0-4D42-8DC4-7F8B0AFC10D1}" presName="sibTrans" presStyleLbl="sibTrans2D1" presStyleIdx="1" presStyleCnt="3"/>
      <dgm:spPr/>
    </dgm:pt>
    <dgm:pt modelId="{39CBD339-8B08-44B4-846B-5504B1081FF4}" type="pres">
      <dgm:prSet presAssocID="{958684B4-13A0-4D42-8DC4-7F8B0AFC10D1}" presName="connectorText" presStyleLbl="sibTrans2D1" presStyleIdx="1" presStyleCnt="3"/>
      <dgm:spPr/>
    </dgm:pt>
    <dgm:pt modelId="{A3BD3D79-6362-49FD-9CD2-375FF26BEA9B}" type="pres">
      <dgm:prSet presAssocID="{C5C58BD3-8D8C-481E-AE67-FE6EC12A3BC5}" presName="node" presStyleLbl="node1" presStyleIdx="2" presStyleCnt="4">
        <dgm:presLayoutVars>
          <dgm:bulletEnabled val="1"/>
        </dgm:presLayoutVars>
      </dgm:prSet>
      <dgm:spPr/>
    </dgm:pt>
    <dgm:pt modelId="{53413701-2A29-4058-B6A6-4B3AB5760EF3}" type="pres">
      <dgm:prSet presAssocID="{EAED631D-CB20-42A7-A92C-46FCF2B38B78}" presName="sibTrans" presStyleLbl="sibTrans2D1" presStyleIdx="2" presStyleCnt="3"/>
      <dgm:spPr/>
    </dgm:pt>
    <dgm:pt modelId="{04C1BB0B-7DC5-4973-BB97-ACED2B635D8F}" type="pres">
      <dgm:prSet presAssocID="{EAED631D-CB20-42A7-A92C-46FCF2B38B78}" presName="connectorText" presStyleLbl="sibTrans2D1" presStyleIdx="2" presStyleCnt="3"/>
      <dgm:spPr/>
    </dgm:pt>
    <dgm:pt modelId="{6777659D-FDBF-4140-A43C-1F7D334379F8}" type="pres">
      <dgm:prSet presAssocID="{03964EE9-21FA-48B3-9BDD-237EC6553F8B}" presName="node" presStyleLbl="node1" presStyleIdx="3" presStyleCnt="4">
        <dgm:presLayoutVars>
          <dgm:bulletEnabled val="1"/>
        </dgm:presLayoutVars>
      </dgm:prSet>
      <dgm:spPr/>
    </dgm:pt>
  </dgm:ptLst>
  <dgm:cxnLst>
    <dgm:cxn modelId="{8354D228-379E-4727-A591-7B1778B6CB6C}" type="presOf" srcId="{C6F98E92-AA60-4F88-8780-861C9EFF1988}" destId="{A0BD1DCB-EAB4-4DDB-A35C-0B1DCA1137D6}" srcOrd="0" destOrd="0" presId="urn:microsoft.com/office/officeart/2005/8/layout/process2"/>
    <dgm:cxn modelId="{1BA04E2B-5466-42CA-8BC0-46337803A455}" type="presOf" srcId="{C6F98E92-AA60-4F88-8780-861C9EFF1988}" destId="{50277786-D168-48C6-961F-F14D01A905B5}" srcOrd="1" destOrd="0" presId="urn:microsoft.com/office/officeart/2005/8/layout/process2"/>
    <dgm:cxn modelId="{E2DDC72D-9168-4862-A9AE-16A8D13356D9}" srcId="{6B6E24E1-0C3B-4323-9B79-F6218333CBA1}" destId="{008CB056-A082-46F5-8F71-1BBE44229A4C}" srcOrd="1" destOrd="0" parTransId="{D453132F-F02A-44DF-9350-9BB71B352DE2}" sibTransId="{958684B4-13A0-4D42-8DC4-7F8B0AFC10D1}"/>
    <dgm:cxn modelId="{6FBB4E2E-22C8-4558-AFFA-CADC0A4BF094}" type="presOf" srcId="{958684B4-13A0-4D42-8DC4-7F8B0AFC10D1}" destId="{39CBD339-8B08-44B4-846B-5504B1081FF4}" srcOrd="1" destOrd="0" presId="urn:microsoft.com/office/officeart/2005/8/layout/process2"/>
    <dgm:cxn modelId="{4F02625F-6F21-46EC-8C48-A2215B577C09}" srcId="{6B6E24E1-0C3B-4323-9B79-F6218333CBA1}" destId="{74A43444-AEEA-41E2-9416-BA24A57C8DEC}" srcOrd="0" destOrd="0" parTransId="{02727BD7-2E9A-480D-B861-34522231CB02}" sibTransId="{C6F98E92-AA60-4F88-8780-861C9EFF1988}"/>
    <dgm:cxn modelId="{83187945-5A6F-402A-88C8-DB40EF37CA8E}" srcId="{6B6E24E1-0C3B-4323-9B79-F6218333CBA1}" destId="{C5C58BD3-8D8C-481E-AE67-FE6EC12A3BC5}" srcOrd="2" destOrd="0" parTransId="{FC4CB40E-3A1E-4FDE-950B-3E8A0AE7A501}" sibTransId="{EAED631D-CB20-42A7-A92C-46FCF2B38B78}"/>
    <dgm:cxn modelId="{17EF7F76-061D-4CA7-81FB-B649FDC8199B}" type="presOf" srcId="{74A43444-AEEA-41E2-9416-BA24A57C8DEC}" destId="{2FEE8046-B390-4BB6-B5DD-B2E731FFD7E0}" srcOrd="0" destOrd="0" presId="urn:microsoft.com/office/officeart/2005/8/layout/process2"/>
    <dgm:cxn modelId="{1D26907A-3287-47D9-A216-9ABAABE0DF13}" type="presOf" srcId="{C5C58BD3-8D8C-481E-AE67-FE6EC12A3BC5}" destId="{A3BD3D79-6362-49FD-9CD2-375FF26BEA9B}" srcOrd="0" destOrd="0" presId="urn:microsoft.com/office/officeart/2005/8/layout/process2"/>
    <dgm:cxn modelId="{065F328E-F449-4B4C-8C54-9C3D87716633}" type="presOf" srcId="{03964EE9-21FA-48B3-9BDD-237EC6553F8B}" destId="{6777659D-FDBF-4140-A43C-1F7D334379F8}" srcOrd="0" destOrd="0" presId="urn:microsoft.com/office/officeart/2005/8/layout/process2"/>
    <dgm:cxn modelId="{E4242F94-B339-4000-9F54-1F95B7B81FE5}" type="presOf" srcId="{6B6E24E1-0C3B-4323-9B79-F6218333CBA1}" destId="{057F885B-D779-4535-A5DC-244BBCC6BD9E}" srcOrd="0" destOrd="0" presId="urn:microsoft.com/office/officeart/2005/8/layout/process2"/>
    <dgm:cxn modelId="{B45E209D-2A41-4CB4-AD4D-85FED4CA1961}" srcId="{6B6E24E1-0C3B-4323-9B79-F6218333CBA1}" destId="{03964EE9-21FA-48B3-9BDD-237EC6553F8B}" srcOrd="3" destOrd="0" parTransId="{4A1D129F-302B-4D3A-BA31-32A858BCF3E4}" sibTransId="{1ADFE9E6-DFF3-447D-937F-5A6F5C8C76EF}"/>
    <dgm:cxn modelId="{AD8533A2-B8D6-441B-8204-B3958922E02D}" type="presOf" srcId="{008CB056-A082-46F5-8F71-1BBE44229A4C}" destId="{AA4AF25C-DE0C-4A65-87F8-59497B0A1FBA}" srcOrd="0" destOrd="0" presId="urn:microsoft.com/office/officeart/2005/8/layout/process2"/>
    <dgm:cxn modelId="{C5A6E6B2-4325-4BA7-A805-755E48C2512F}" type="presOf" srcId="{EAED631D-CB20-42A7-A92C-46FCF2B38B78}" destId="{04C1BB0B-7DC5-4973-BB97-ACED2B635D8F}" srcOrd="1" destOrd="0" presId="urn:microsoft.com/office/officeart/2005/8/layout/process2"/>
    <dgm:cxn modelId="{B94893D1-B286-4B6C-BE28-63B75952F3F6}" type="presOf" srcId="{EAED631D-CB20-42A7-A92C-46FCF2B38B78}" destId="{53413701-2A29-4058-B6A6-4B3AB5760EF3}" srcOrd="0" destOrd="0" presId="urn:microsoft.com/office/officeart/2005/8/layout/process2"/>
    <dgm:cxn modelId="{36E0A7F9-20E3-42CB-95FE-ABB7F7690A3B}" type="presOf" srcId="{958684B4-13A0-4D42-8DC4-7F8B0AFC10D1}" destId="{0ECB1E82-F748-41CA-926C-095FFAB56F32}" srcOrd="0" destOrd="0" presId="urn:microsoft.com/office/officeart/2005/8/layout/process2"/>
    <dgm:cxn modelId="{86E3093A-F800-40D3-AF67-D10C2E21F0E7}" type="presParOf" srcId="{057F885B-D779-4535-A5DC-244BBCC6BD9E}" destId="{2FEE8046-B390-4BB6-B5DD-B2E731FFD7E0}" srcOrd="0" destOrd="0" presId="urn:microsoft.com/office/officeart/2005/8/layout/process2"/>
    <dgm:cxn modelId="{8C52A6BA-3329-4314-B205-C8A9BE14680E}" type="presParOf" srcId="{057F885B-D779-4535-A5DC-244BBCC6BD9E}" destId="{A0BD1DCB-EAB4-4DDB-A35C-0B1DCA1137D6}" srcOrd="1" destOrd="0" presId="urn:microsoft.com/office/officeart/2005/8/layout/process2"/>
    <dgm:cxn modelId="{C5575DE6-4C22-423A-8489-4F884886D66D}" type="presParOf" srcId="{A0BD1DCB-EAB4-4DDB-A35C-0B1DCA1137D6}" destId="{50277786-D168-48C6-961F-F14D01A905B5}" srcOrd="0" destOrd="0" presId="urn:microsoft.com/office/officeart/2005/8/layout/process2"/>
    <dgm:cxn modelId="{AC205F6A-8E2C-42C9-AEB3-0273437E12C7}" type="presParOf" srcId="{057F885B-D779-4535-A5DC-244BBCC6BD9E}" destId="{AA4AF25C-DE0C-4A65-87F8-59497B0A1FBA}" srcOrd="2" destOrd="0" presId="urn:microsoft.com/office/officeart/2005/8/layout/process2"/>
    <dgm:cxn modelId="{FACF23CB-F166-49FD-BEA9-4791F3FF8A25}" type="presParOf" srcId="{057F885B-D779-4535-A5DC-244BBCC6BD9E}" destId="{0ECB1E82-F748-41CA-926C-095FFAB56F32}" srcOrd="3" destOrd="0" presId="urn:microsoft.com/office/officeart/2005/8/layout/process2"/>
    <dgm:cxn modelId="{85FD02F3-86AB-4345-86B7-5F63AC676544}" type="presParOf" srcId="{0ECB1E82-F748-41CA-926C-095FFAB56F32}" destId="{39CBD339-8B08-44B4-846B-5504B1081FF4}" srcOrd="0" destOrd="0" presId="urn:microsoft.com/office/officeart/2005/8/layout/process2"/>
    <dgm:cxn modelId="{69390812-9609-45FE-8747-8B018F098EA9}" type="presParOf" srcId="{057F885B-D779-4535-A5DC-244BBCC6BD9E}" destId="{A3BD3D79-6362-49FD-9CD2-375FF26BEA9B}" srcOrd="4" destOrd="0" presId="urn:microsoft.com/office/officeart/2005/8/layout/process2"/>
    <dgm:cxn modelId="{110CF8BA-B14D-4A6F-912F-4970E23FEBDB}" type="presParOf" srcId="{057F885B-D779-4535-A5DC-244BBCC6BD9E}" destId="{53413701-2A29-4058-B6A6-4B3AB5760EF3}" srcOrd="5" destOrd="0" presId="urn:microsoft.com/office/officeart/2005/8/layout/process2"/>
    <dgm:cxn modelId="{B4E03ECF-2978-402C-9973-68733C61AB55}" type="presParOf" srcId="{53413701-2A29-4058-B6A6-4B3AB5760EF3}" destId="{04C1BB0B-7DC5-4973-BB97-ACED2B635D8F}" srcOrd="0" destOrd="0" presId="urn:microsoft.com/office/officeart/2005/8/layout/process2"/>
    <dgm:cxn modelId="{CE76BBDC-11DC-42F4-9832-A228B39E0427}" type="presParOf" srcId="{057F885B-D779-4535-A5DC-244BBCC6BD9E}" destId="{6777659D-FDBF-4140-A43C-1F7D334379F8}"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6E24E1-0C3B-4323-9B79-F6218333CBA1}" type="doc">
      <dgm:prSet loTypeId="urn:microsoft.com/office/officeart/2005/8/layout/process2" loCatId="process" qsTypeId="urn:microsoft.com/office/officeart/2005/8/quickstyle/simple1" qsCatId="simple" csTypeId="urn:microsoft.com/office/officeart/2005/8/colors/accent1_2" csCatId="accent1" phldr="1"/>
      <dgm:spPr/>
    </dgm:pt>
    <dgm:pt modelId="{74A43444-AEEA-41E2-9416-BA24A57C8DEC}">
      <dgm:prSet phldrT="[Text]" phldr="0"/>
      <dgm:spPr/>
      <dgm:t>
        <a:bodyPr/>
        <a:lstStyle/>
        <a:p>
          <a:pPr rtl="0"/>
          <a:r>
            <a:rPr lang="en-US" dirty="0">
              <a:latin typeface="Calibri Light" panose="020F0302020204030204"/>
            </a:rPr>
            <a:t>Numpy array</a:t>
          </a:r>
          <a:endParaRPr lang="en-US" dirty="0"/>
        </a:p>
      </dgm:t>
    </dgm:pt>
    <dgm:pt modelId="{02727BD7-2E9A-480D-B861-34522231CB02}" type="parTrans" cxnId="{4F02625F-6F21-46EC-8C48-A2215B577C09}">
      <dgm:prSet/>
      <dgm:spPr/>
    </dgm:pt>
    <dgm:pt modelId="{C6F98E92-AA60-4F88-8780-861C9EFF1988}" type="sibTrans" cxnId="{4F02625F-6F21-46EC-8C48-A2215B577C09}">
      <dgm:prSet/>
      <dgm:spPr/>
      <dgm:t>
        <a:bodyPr/>
        <a:lstStyle/>
        <a:p>
          <a:endParaRPr lang="en-US"/>
        </a:p>
      </dgm:t>
    </dgm:pt>
    <dgm:pt modelId="{008CB056-A082-46F5-8F71-1BBE44229A4C}">
      <dgm:prSet phldrT="[Text]" phldr="0"/>
      <dgm:spPr/>
      <dgm:t>
        <a:bodyPr/>
        <a:lstStyle/>
        <a:p>
          <a:pPr rtl="0"/>
          <a:r>
            <a:rPr lang="en-US" dirty="0">
              <a:latin typeface="Calibri Light" panose="020F0302020204030204"/>
            </a:rPr>
            <a:t>Train and test split</a:t>
          </a:r>
          <a:endParaRPr lang="en-US" dirty="0"/>
        </a:p>
      </dgm:t>
    </dgm:pt>
    <dgm:pt modelId="{D453132F-F02A-44DF-9350-9BB71B352DE2}" type="parTrans" cxnId="{E2DDC72D-9168-4862-A9AE-16A8D13356D9}">
      <dgm:prSet/>
      <dgm:spPr/>
    </dgm:pt>
    <dgm:pt modelId="{958684B4-13A0-4D42-8DC4-7F8B0AFC10D1}" type="sibTrans" cxnId="{E2DDC72D-9168-4862-A9AE-16A8D13356D9}">
      <dgm:prSet/>
      <dgm:spPr/>
      <dgm:t>
        <a:bodyPr/>
        <a:lstStyle/>
        <a:p>
          <a:endParaRPr lang="en-US"/>
        </a:p>
      </dgm:t>
    </dgm:pt>
    <dgm:pt modelId="{C5C58BD3-8D8C-481E-AE67-FE6EC12A3BC5}">
      <dgm:prSet phldrT="[Text]" phldr="0"/>
      <dgm:spPr/>
      <dgm:t>
        <a:bodyPr/>
        <a:lstStyle/>
        <a:p>
          <a:pPr rtl="0"/>
          <a:r>
            <a:rPr lang="en-US" dirty="0">
              <a:latin typeface="Calibri Light" panose="020F0302020204030204"/>
            </a:rPr>
            <a:t>Hyperparameters</a:t>
          </a:r>
          <a:endParaRPr lang="en-US" dirty="0"/>
        </a:p>
      </dgm:t>
    </dgm:pt>
    <dgm:pt modelId="{FC4CB40E-3A1E-4FDE-950B-3E8A0AE7A501}" type="parTrans" cxnId="{83187945-5A6F-402A-88C8-DB40EF37CA8E}">
      <dgm:prSet/>
      <dgm:spPr/>
    </dgm:pt>
    <dgm:pt modelId="{EAED631D-CB20-42A7-A92C-46FCF2B38B78}" type="sibTrans" cxnId="{83187945-5A6F-402A-88C8-DB40EF37CA8E}">
      <dgm:prSet/>
      <dgm:spPr/>
      <dgm:t>
        <a:bodyPr/>
        <a:lstStyle/>
        <a:p>
          <a:endParaRPr lang="en-US"/>
        </a:p>
      </dgm:t>
    </dgm:pt>
    <dgm:pt modelId="{2FA1485C-91C0-411F-819E-B331343B968D}">
      <dgm:prSet phldr="0"/>
      <dgm:spPr/>
      <dgm:t>
        <a:bodyPr/>
        <a:lstStyle/>
        <a:p>
          <a:r>
            <a:rPr lang="en-US" dirty="0">
              <a:latin typeface="Calibri Light" panose="020F0302020204030204"/>
            </a:rPr>
            <a:t>Standarization</a:t>
          </a:r>
        </a:p>
      </dgm:t>
    </dgm:pt>
    <dgm:pt modelId="{EACFFFEB-EA69-4A72-9616-BEEDEBCAB911}" type="parTrans" cxnId="{6630533B-E022-4128-B8C7-86132EBEC9D7}">
      <dgm:prSet/>
      <dgm:spPr/>
    </dgm:pt>
    <dgm:pt modelId="{EC8991A8-970D-427B-A4DB-540AC047D321}" type="sibTrans" cxnId="{6630533B-E022-4128-B8C7-86132EBEC9D7}">
      <dgm:prSet/>
      <dgm:spPr/>
      <dgm:t>
        <a:bodyPr/>
        <a:lstStyle/>
        <a:p>
          <a:endParaRPr lang="en-US"/>
        </a:p>
      </dgm:t>
    </dgm:pt>
    <dgm:pt modelId="{EC2271D2-5F17-474A-89C2-C6B2BACC4041}">
      <dgm:prSet phldr="0"/>
      <dgm:spPr/>
      <dgm:t>
        <a:bodyPr/>
        <a:lstStyle/>
        <a:p>
          <a:r>
            <a:rPr lang="en-US" dirty="0">
              <a:latin typeface="Calibri Light" panose="020F0302020204030204"/>
            </a:rPr>
            <a:t>Score</a:t>
          </a:r>
        </a:p>
      </dgm:t>
    </dgm:pt>
    <dgm:pt modelId="{5A042267-5AFA-48F5-95BC-371097429CA8}" type="parTrans" cxnId="{67B1AC31-CA52-476D-B8F9-9658EF46F619}">
      <dgm:prSet/>
      <dgm:spPr/>
    </dgm:pt>
    <dgm:pt modelId="{0E4AE8D7-8610-46FE-8FEC-0B7A292877B7}" type="sibTrans" cxnId="{67B1AC31-CA52-476D-B8F9-9658EF46F619}">
      <dgm:prSet/>
      <dgm:spPr/>
    </dgm:pt>
    <dgm:pt modelId="{057F885B-D779-4535-A5DC-244BBCC6BD9E}" type="pres">
      <dgm:prSet presAssocID="{6B6E24E1-0C3B-4323-9B79-F6218333CBA1}" presName="linearFlow" presStyleCnt="0">
        <dgm:presLayoutVars>
          <dgm:resizeHandles val="exact"/>
        </dgm:presLayoutVars>
      </dgm:prSet>
      <dgm:spPr/>
    </dgm:pt>
    <dgm:pt modelId="{2FEE8046-B390-4BB6-B5DD-B2E731FFD7E0}" type="pres">
      <dgm:prSet presAssocID="{74A43444-AEEA-41E2-9416-BA24A57C8DEC}" presName="node" presStyleLbl="node1" presStyleIdx="0" presStyleCnt="5">
        <dgm:presLayoutVars>
          <dgm:bulletEnabled val="1"/>
        </dgm:presLayoutVars>
      </dgm:prSet>
      <dgm:spPr/>
    </dgm:pt>
    <dgm:pt modelId="{A0BD1DCB-EAB4-4DDB-A35C-0B1DCA1137D6}" type="pres">
      <dgm:prSet presAssocID="{C6F98E92-AA60-4F88-8780-861C9EFF1988}" presName="sibTrans" presStyleLbl="sibTrans2D1" presStyleIdx="0" presStyleCnt="4"/>
      <dgm:spPr/>
    </dgm:pt>
    <dgm:pt modelId="{50277786-D168-48C6-961F-F14D01A905B5}" type="pres">
      <dgm:prSet presAssocID="{C6F98E92-AA60-4F88-8780-861C9EFF1988}" presName="connectorText" presStyleLbl="sibTrans2D1" presStyleIdx="0" presStyleCnt="4"/>
      <dgm:spPr/>
    </dgm:pt>
    <dgm:pt modelId="{2C158FC2-BC50-455B-A57F-09E7CE533C1F}" type="pres">
      <dgm:prSet presAssocID="{2FA1485C-91C0-411F-819E-B331343B968D}" presName="node" presStyleLbl="node1" presStyleIdx="1" presStyleCnt="5">
        <dgm:presLayoutVars>
          <dgm:bulletEnabled val="1"/>
        </dgm:presLayoutVars>
      </dgm:prSet>
      <dgm:spPr/>
    </dgm:pt>
    <dgm:pt modelId="{9A7D708E-32F9-4921-9D30-4322C216265A}" type="pres">
      <dgm:prSet presAssocID="{EC8991A8-970D-427B-A4DB-540AC047D321}" presName="sibTrans" presStyleLbl="sibTrans2D1" presStyleIdx="1" presStyleCnt="4"/>
      <dgm:spPr/>
    </dgm:pt>
    <dgm:pt modelId="{D9B7BFF7-161D-4B31-88FE-D2933B9054A9}" type="pres">
      <dgm:prSet presAssocID="{EC8991A8-970D-427B-A4DB-540AC047D321}" presName="connectorText" presStyleLbl="sibTrans2D1" presStyleIdx="1" presStyleCnt="4"/>
      <dgm:spPr/>
    </dgm:pt>
    <dgm:pt modelId="{AA4AF25C-DE0C-4A65-87F8-59497B0A1FBA}" type="pres">
      <dgm:prSet presAssocID="{008CB056-A082-46F5-8F71-1BBE44229A4C}" presName="node" presStyleLbl="node1" presStyleIdx="2" presStyleCnt="5">
        <dgm:presLayoutVars>
          <dgm:bulletEnabled val="1"/>
        </dgm:presLayoutVars>
      </dgm:prSet>
      <dgm:spPr/>
    </dgm:pt>
    <dgm:pt modelId="{0ECB1E82-F748-41CA-926C-095FFAB56F32}" type="pres">
      <dgm:prSet presAssocID="{958684B4-13A0-4D42-8DC4-7F8B0AFC10D1}" presName="sibTrans" presStyleLbl="sibTrans2D1" presStyleIdx="2" presStyleCnt="4"/>
      <dgm:spPr/>
    </dgm:pt>
    <dgm:pt modelId="{39CBD339-8B08-44B4-846B-5504B1081FF4}" type="pres">
      <dgm:prSet presAssocID="{958684B4-13A0-4D42-8DC4-7F8B0AFC10D1}" presName="connectorText" presStyleLbl="sibTrans2D1" presStyleIdx="2" presStyleCnt="4"/>
      <dgm:spPr/>
    </dgm:pt>
    <dgm:pt modelId="{A3BD3D79-6362-49FD-9CD2-375FF26BEA9B}" type="pres">
      <dgm:prSet presAssocID="{C5C58BD3-8D8C-481E-AE67-FE6EC12A3BC5}" presName="node" presStyleLbl="node1" presStyleIdx="3" presStyleCnt="5">
        <dgm:presLayoutVars>
          <dgm:bulletEnabled val="1"/>
        </dgm:presLayoutVars>
      </dgm:prSet>
      <dgm:spPr/>
    </dgm:pt>
    <dgm:pt modelId="{53413701-2A29-4058-B6A6-4B3AB5760EF3}" type="pres">
      <dgm:prSet presAssocID="{EAED631D-CB20-42A7-A92C-46FCF2B38B78}" presName="sibTrans" presStyleLbl="sibTrans2D1" presStyleIdx="3" presStyleCnt="4"/>
      <dgm:spPr/>
    </dgm:pt>
    <dgm:pt modelId="{04C1BB0B-7DC5-4973-BB97-ACED2B635D8F}" type="pres">
      <dgm:prSet presAssocID="{EAED631D-CB20-42A7-A92C-46FCF2B38B78}" presName="connectorText" presStyleLbl="sibTrans2D1" presStyleIdx="3" presStyleCnt="4"/>
      <dgm:spPr/>
    </dgm:pt>
    <dgm:pt modelId="{513D9E7E-7207-4436-AE88-AF6887CAD14A}" type="pres">
      <dgm:prSet presAssocID="{EC2271D2-5F17-474A-89C2-C6B2BACC4041}" presName="node" presStyleLbl="node1" presStyleIdx="4" presStyleCnt="5">
        <dgm:presLayoutVars>
          <dgm:bulletEnabled val="1"/>
        </dgm:presLayoutVars>
      </dgm:prSet>
      <dgm:spPr/>
    </dgm:pt>
  </dgm:ptLst>
  <dgm:cxnLst>
    <dgm:cxn modelId="{E2DDC72D-9168-4862-A9AE-16A8D13356D9}" srcId="{6B6E24E1-0C3B-4323-9B79-F6218333CBA1}" destId="{008CB056-A082-46F5-8F71-1BBE44229A4C}" srcOrd="2" destOrd="0" parTransId="{D453132F-F02A-44DF-9350-9BB71B352DE2}" sibTransId="{958684B4-13A0-4D42-8DC4-7F8B0AFC10D1}"/>
    <dgm:cxn modelId="{E20C802E-E77C-4C00-A295-9B35D1EBA474}" type="presOf" srcId="{EAED631D-CB20-42A7-A92C-46FCF2B38B78}" destId="{04C1BB0B-7DC5-4973-BB97-ACED2B635D8F}" srcOrd="1" destOrd="0" presId="urn:microsoft.com/office/officeart/2005/8/layout/process2"/>
    <dgm:cxn modelId="{67B1AC31-CA52-476D-B8F9-9658EF46F619}" srcId="{6B6E24E1-0C3B-4323-9B79-F6218333CBA1}" destId="{EC2271D2-5F17-474A-89C2-C6B2BACC4041}" srcOrd="4" destOrd="0" parTransId="{5A042267-5AFA-48F5-95BC-371097429CA8}" sibTransId="{0E4AE8D7-8610-46FE-8FEC-0B7A292877B7}"/>
    <dgm:cxn modelId="{6630533B-E022-4128-B8C7-86132EBEC9D7}" srcId="{6B6E24E1-0C3B-4323-9B79-F6218333CBA1}" destId="{2FA1485C-91C0-411F-819E-B331343B968D}" srcOrd="1" destOrd="0" parTransId="{EACFFFEB-EA69-4A72-9616-BEEDEBCAB911}" sibTransId="{EC8991A8-970D-427B-A4DB-540AC047D321}"/>
    <dgm:cxn modelId="{4F02625F-6F21-46EC-8C48-A2215B577C09}" srcId="{6B6E24E1-0C3B-4323-9B79-F6218333CBA1}" destId="{74A43444-AEEA-41E2-9416-BA24A57C8DEC}" srcOrd="0" destOrd="0" parTransId="{02727BD7-2E9A-480D-B861-34522231CB02}" sibTransId="{C6F98E92-AA60-4F88-8780-861C9EFF1988}"/>
    <dgm:cxn modelId="{83187945-5A6F-402A-88C8-DB40EF37CA8E}" srcId="{6B6E24E1-0C3B-4323-9B79-F6218333CBA1}" destId="{C5C58BD3-8D8C-481E-AE67-FE6EC12A3BC5}" srcOrd="3" destOrd="0" parTransId="{FC4CB40E-3A1E-4FDE-950B-3E8A0AE7A501}" sibTransId="{EAED631D-CB20-42A7-A92C-46FCF2B38B78}"/>
    <dgm:cxn modelId="{E4AA8569-AA2E-4CD6-810F-2E89343A7D86}" type="presOf" srcId="{74A43444-AEEA-41E2-9416-BA24A57C8DEC}" destId="{2FEE8046-B390-4BB6-B5DD-B2E731FFD7E0}" srcOrd="0" destOrd="0" presId="urn:microsoft.com/office/officeart/2005/8/layout/process2"/>
    <dgm:cxn modelId="{DBE0E94F-1725-4E50-8E1A-D4B4B42D51B8}" type="presOf" srcId="{958684B4-13A0-4D42-8DC4-7F8B0AFC10D1}" destId="{39CBD339-8B08-44B4-846B-5504B1081FF4}" srcOrd="1" destOrd="0" presId="urn:microsoft.com/office/officeart/2005/8/layout/process2"/>
    <dgm:cxn modelId="{73B63159-0AAA-4E84-87A6-5AA46E6709E7}" type="presOf" srcId="{2FA1485C-91C0-411F-819E-B331343B968D}" destId="{2C158FC2-BC50-455B-A57F-09E7CE533C1F}" srcOrd="0" destOrd="0" presId="urn:microsoft.com/office/officeart/2005/8/layout/process2"/>
    <dgm:cxn modelId="{3C4C0C93-F403-4FFF-877B-461F62D8B97E}" type="presOf" srcId="{C6F98E92-AA60-4F88-8780-861C9EFF1988}" destId="{A0BD1DCB-EAB4-4DDB-A35C-0B1DCA1137D6}" srcOrd="0" destOrd="0" presId="urn:microsoft.com/office/officeart/2005/8/layout/process2"/>
    <dgm:cxn modelId="{E4242F94-B339-4000-9F54-1F95B7B81FE5}" type="presOf" srcId="{6B6E24E1-0C3B-4323-9B79-F6218333CBA1}" destId="{057F885B-D779-4535-A5DC-244BBCC6BD9E}" srcOrd="0" destOrd="0" presId="urn:microsoft.com/office/officeart/2005/8/layout/process2"/>
    <dgm:cxn modelId="{B191CCBA-63C4-4C63-8CE4-B49B5417C819}" type="presOf" srcId="{008CB056-A082-46F5-8F71-1BBE44229A4C}" destId="{AA4AF25C-DE0C-4A65-87F8-59497B0A1FBA}" srcOrd="0" destOrd="0" presId="urn:microsoft.com/office/officeart/2005/8/layout/process2"/>
    <dgm:cxn modelId="{636407D3-E8B5-4856-B316-5BA8E909CCB5}" type="presOf" srcId="{EAED631D-CB20-42A7-A92C-46FCF2B38B78}" destId="{53413701-2A29-4058-B6A6-4B3AB5760EF3}" srcOrd="0" destOrd="0" presId="urn:microsoft.com/office/officeart/2005/8/layout/process2"/>
    <dgm:cxn modelId="{BAD8B3DA-352C-415D-AD29-F42D5AF31173}" type="presOf" srcId="{958684B4-13A0-4D42-8DC4-7F8B0AFC10D1}" destId="{0ECB1E82-F748-41CA-926C-095FFAB56F32}" srcOrd="0" destOrd="0" presId="urn:microsoft.com/office/officeart/2005/8/layout/process2"/>
    <dgm:cxn modelId="{3CF6F6E5-C260-4850-ACDC-C5A5F9B42B72}" type="presOf" srcId="{EC2271D2-5F17-474A-89C2-C6B2BACC4041}" destId="{513D9E7E-7207-4436-AE88-AF6887CAD14A}" srcOrd="0" destOrd="0" presId="urn:microsoft.com/office/officeart/2005/8/layout/process2"/>
    <dgm:cxn modelId="{5003F8E8-1CDA-4C98-9BA5-DD909AC20F76}" type="presOf" srcId="{C5C58BD3-8D8C-481E-AE67-FE6EC12A3BC5}" destId="{A3BD3D79-6362-49FD-9CD2-375FF26BEA9B}" srcOrd="0" destOrd="0" presId="urn:microsoft.com/office/officeart/2005/8/layout/process2"/>
    <dgm:cxn modelId="{E0D176E9-1868-421D-B5B5-34AC147D3A0E}" type="presOf" srcId="{EC8991A8-970D-427B-A4DB-540AC047D321}" destId="{D9B7BFF7-161D-4B31-88FE-D2933B9054A9}" srcOrd="1" destOrd="0" presId="urn:microsoft.com/office/officeart/2005/8/layout/process2"/>
    <dgm:cxn modelId="{464B97FA-0B02-4B5D-BA0A-EDA24B9C8D64}" type="presOf" srcId="{C6F98E92-AA60-4F88-8780-861C9EFF1988}" destId="{50277786-D168-48C6-961F-F14D01A905B5}" srcOrd="1" destOrd="0" presId="urn:microsoft.com/office/officeart/2005/8/layout/process2"/>
    <dgm:cxn modelId="{5391B6FD-1658-47E5-A6CD-CB2437E036A0}" type="presOf" srcId="{EC8991A8-970D-427B-A4DB-540AC047D321}" destId="{9A7D708E-32F9-4921-9D30-4322C216265A}" srcOrd="0" destOrd="0" presId="urn:microsoft.com/office/officeart/2005/8/layout/process2"/>
    <dgm:cxn modelId="{B5AEC994-94A9-481D-BFE5-16B19EB1591E}" type="presParOf" srcId="{057F885B-D779-4535-A5DC-244BBCC6BD9E}" destId="{2FEE8046-B390-4BB6-B5DD-B2E731FFD7E0}" srcOrd="0" destOrd="0" presId="urn:microsoft.com/office/officeart/2005/8/layout/process2"/>
    <dgm:cxn modelId="{1EC83961-D7E3-400B-9BFD-BC18E4AFC452}" type="presParOf" srcId="{057F885B-D779-4535-A5DC-244BBCC6BD9E}" destId="{A0BD1DCB-EAB4-4DDB-A35C-0B1DCA1137D6}" srcOrd="1" destOrd="0" presId="urn:microsoft.com/office/officeart/2005/8/layout/process2"/>
    <dgm:cxn modelId="{F2AF8164-143F-4C23-9E1D-F209289605BE}" type="presParOf" srcId="{A0BD1DCB-EAB4-4DDB-A35C-0B1DCA1137D6}" destId="{50277786-D168-48C6-961F-F14D01A905B5}" srcOrd="0" destOrd="0" presId="urn:microsoft.com/office/officeart/2005/8/layout/process2"/>
    <dgm:cxn modelId="{99D53301-9289-40FD-9362-A7CB787385D7}" type="presParOf" srcId="{057F885B-D779-4535-A5DC-244BBCC6BD9E}" destId="{2C158FC2-BC50-455B-A57F-09E7CE533C1F}" srcOrd="2" destOrd="0" presId="urn:microsoft.com/office/officeart/2005/8/layout/process2"/>
    <dgm:cxn modelId="{D64273B4-DD4C-4808-A635-E0F5B923C65A}" type="presParOf" srcId="{057F885B-D779-4535-A5DC-244BBCC6BD9E}" destId="{9A7D708E-32F9-4921-9D30-4322C216265A}" srcOrd="3" destOrd="0" presId="urn:microsoft.com/office/officeart/2005/8/layout/process2"/>
    <dgm:cxn modelId="{BCDC4B2C-8D66-41B5-AE5B-8735CAE146A4}" type="presParOf" srcId="{9A7D708E-32F9-4921-9D30-4322C216265A}" destId="{D9B7BFF7-161D-4B31-88FE-D2933B9054A9}" srcOrd="0" destOrd="0" presId="urn:microsoft.com/office/officeart/2005/8/layout/process2"/>
    <dgm:cxn modelId="{B8D4724C-5159-4A11-9D5D-7A51AAED4300}" type="presParOf" srcId="{057F885B-D779-4535-A5DC-244BBCC6BD9E}" destId="{AA4AF25C-DE0C-4A65-87F8-59497B0A1FBA}" srcOrd="4" destOrd="0" presId="urn:microsoft.com/office/officeart/2005/8/layout/process2"/>
    <dgm:cxn modelId="{938A8479-023D-4453-B158-1C5EA40DFBB4}" type="presParOf" srcId="{057F885B-D779-4535-A5DC-244BBCC6BD9E}" destId="{0ECB1E82-F748-41CA-926C-095FFAB56F32}" srcOrd="5" destOrd="0" presId="urn:microsoft.com/office/officeart/2005/8/layout/process2"/>
    <dgm:cxn modelId="{7D1521BA-1FA4-4493-8F2C-4AEDFADAFAE7}" type="presParOf" srcId="{0ECB1E82-F748-41CA-926C-095FFAB56F32}" destId="{39CBD339-8B08-44B4-846B-5504B1081FF4}" srcOrd="0" destOrd="0" presId="urn:microsoft.com/office/officeart/2005/8/layout/process2"/>
    <dgm:cxn modelId="{902B2388-5CF3-4797-B6C4-687C8C97838F}" type="presParOf" srcId="{057F885B-D779-4535-A5DC-244BBCC6BD9E}" destId="{A3BD3D79-6362-49FD-9CD2-375FF26BEA9B}" srcOrd="6" destOrd="0" presId="urn:microsoft.com/office/officeart/2005/8/layout/process2"/>
    <dgm:cxn modelId="{64D634AD-FF55-4B1D-8B47-1CE779234120}" type="presParOf" srcId="{057F885B-D779-4535-A5DC-244BBCC6BD9E}" destId="{53413701-2A29-4058-B6A6-4B3AB5760EF3}" srcOrd="7" destOrd="0" presId="urn:microsoft.com/office/officeart/2005/8/layout/process2"/>
    <dgm:cxn modelId="{189828B4-54A3-4858-B4EE-C00935118C03}" type="presParOf" srcId="{53413701-2A29-4058-B6A6-4B3AB5760EF3}" destId="{04C1BB0B-7DC5-4973-BB97-ACED2B635D8F}" srcOrd="0" destOrd="0" presId="urn:microsoft.com/office/officeart/2005/8/layout/process2"/>
    <dgm:cxn modelId="{72504B56-5362-414F-A3D2-E39205658BB4}" type="presParOf" srcId="{057F885B-D779-4535-A5DC-244BBCC6BD9E}" destId="{513D9E7E-7207-4436-AE88-AF6887CAD14A}"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90635-6BEC-418E-BA1A-232694C4B53F}">
      <dsp:nvSpPr>
        <dsp:cNvPr id="0" name=""/>
        <dsp:cNvSpPr/>
      </dsp:nvSpPr>
      <dsp:spPr>
        <a:xfrm>
          <a:off x="1416870" y="1785"/>
          <a:ext cx="1738258"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Import libraries</a:t>
          </a:r>
          <a:endParaRPr lang="en-US" sz="1800" kern="1200" dirty="0"/>
        </a:p>
      </dsp:txBody>
      <dsp:txXfrm>
        <a:off x="1436329" y="21244"/>
        <a:ext cx="1699340" cy="625450"/>
      </dsp:txXfrm>
    </dsp:sp>
    <dsp:sp modelId="{90819B99-D9C8-4A42-838D-DD5CF19BFC67}">
      <dsp:nvSpPr>
        <dsp:cNvPr id="0" name=""/>
        <dsp:cNvSpPr/>
      </dsp:nvSpPr>
      <dsp:spPr>
        <a:xfrm rot="5400000">
          <a:off x="2161430" y="682763"/>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707677"/>
        <a:ext cx="179379" cy="174397"/>
      </dsp:txXfrm>
    </dsp:sp>
    <dsp:sp modelId="{F20907D8-9ACD-45C9-B941-7F4F87D6C52F}">
      <dsp:nvSpPr>
        <dsp:cNvPr id="0" name=""/>
        <dsp:cNvSpPr/>
      </dsp:nvSpPr>
      <dsp:spPr>
        <a:xfrm>
          <a:off x="1416870" y="998339"/>
          <a:ext cx="1738258"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get()</a:t>
          </a:r>
          <a:endParaRPr lang="en-US" sz="1800" kern="1200" dirty="0"/>
        </a:p>
      </dsp:txBody>
      <dsp:txXfrm>
        <a:off x="1436329" y="1017798"/>
        <a:ext cx="1699340" cy="625450"/>
      </dsp:txXfrm>
    </dsp:sp>
    <dsp:sp modelId="{DAFFBF99-FC84-4DB0-86D5-F8CF3565AA10}">
      <dsp:nvSpPr>
        <dsp:cNvPr id="0" name=""/>
        <dsp:cNvSpPr/>
      </dsp:nvSpPr>
      <dsp:spPr>
        <a:xfrm rot="5400000">
          <a:off x="2161430" y="1679317"/>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1704231"/>
        <a:ext cx="179379" cy="174397"/>
      </dsp:txXfrm>
    </dsp:sp>
    <dsp:sp modelId="{E4BE9420-4EEF-4B0E-90A1-D990ABD5FB71}">
      <dsp:nvSpPr>
        <dsp:cNvPr id="0" name=""/>
        <dsp:cNvSpPr/>
      </dsp:nvSpPr>
      <dsp:spPr>
        <a:xfrm>
          <a:off x="1416870" y="1994892"/>
          <a:ext cx="1738258"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Json</a:t>
          </a:r>
          <a:r>
            <a:rPr lang="en-US" sz="1800" kern="1200" dirty="0"/>
            <a:t>_</a:t>
          </a:r>
          <a:r>
            <a:rPr lang="en-US" sz="1800" kern="1200" dirty="0">
              <a:latin typeface="Calibri Light" panose="020F0302020204030204"/>
            </a:rPr>
            <a:t>normalize()</a:t>
          </a:r>
          <a:endParaRPr lang="en-US" sz="1800" kern="1200" dirty="0"/>
        </a:p>
      </dsp:txBody>
      <dsp:txXfrm>
        <a:off x="1436329" y="2014351"/>
        <a:ext cx="1699340" cy="625450"/>
      </dsp:txXfrm>
    </dsp:sp>
    <dsp:sp modelId="{2812BBFF-94B1-4E69-B452-2F9E63A01D5E}">
      <dsp:nvSpPr>
        <dsp:cNvPr id="0" name=""/>
        <dsp:cNvSpPr/>
      </dsp:nvSpPr>
      <dsp:spPr>
        <a:xfrm rot="5400000">
          <a:off x="2161430" y="2675870"/>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2700784"/>
        <a:ext cx="179379" cy="174397"/>
      </dsp:txXfrm>
    </dsp:sp>
    <dsp:sp modelId="{79E5C47E-3A8C-49BC-8100-36220D384381}">
      <dsp:nvSpPr>
        <dsp:cNvPr id="0" name=""/>
        <dsp:cNvSpPr/>
      </dsp:nvSpPr>
      <dsp:spPr>
        <a:xfrm>
          <a:off x="1416870" y="2991445"/>
          <a:ext cx="1738258"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Head()</a:t>
          </a:r>
        </a:p>
      </dsp:txBody>
      <dsp:txXfrm>
        <a:off x="1436329" y="3010904"/>
        <a:ext cx="1699340" cy="625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8046-B390-4BB6-B5DD-B2E731FFD7E0}">
      <dsp:nvSpPr>
        <dsp:cNvPr id="0" name=""/>
        <dsp:cNvSpPr/>
      </dsp:nvSpPr>
      <dsp:spPr>
        <a:xfrm>
          <a:off x="1456711" y="446"/>
          <a:ext cx="1658577"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Import Libraries</a:t>
          </a:r>
          <a:endParaRPr lang="en-US" sz="1800" kern="1200" dirty="0"/>
        </a:p>
      </dsp:txBody>
      <dsp:txXfrm>
        <a:off x="1472011" y="15746"/>
        <a:ext cx="1627977" cy="491786"/>
      </dsp:txXfrm>
    </dsp:sp>
    <dsp:sp modelId="{A0BD1DCB-EAB4-4DDB-A35C-0B1DCA1137D6}">
      <dsp:nvSpPr>
        <dsp:cNvPr id="0" name=""/>
        <dsp:cNvSpPr/>
      </dsp:nvSpPr>
      <dsp:spPr>
        <a:xfrm rot="5400000">
          <a:off x="2188052" y="535892"/>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555481"/>
        <a:ext cx="141044" cy="137127"/>
      </dsp:txXfrm>
    </dsp:sp>
    <dsp:sp modelId="{AA4AF25C-DE0C-4A65-87F8-59497B0A1FBA}">
      <dsp:nvSpPr>
        <dsp:cNvPr id="0" name=""/>
        <dsp:cNvSpPr/>
      </dsp:nvSpPr>
      <dsp:spPr>
        <a:xfrm>
          <a:off x="1456711" y="784026"/>
          <a:ext cx="1658577"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Get()</a:t>
          </a:r>
          <a:endParaRPr lang="en-US" sz="1800" kern="1200" dirty="0"/>
        </a:p>
      </dsp:txBody>
      <dsp:txXfrm>
        <a:off x="1472011" y="799326"/>
        <a:ext cx="1627977" cy="491786"/>
      </dsp:txXfrm>
    </dsp:sp>
    <dsp:sp modelId="{0ECB1E82-F748-41CA-926C-095FFAB56F32}">
      <dsp:nvSpPr>
        <dsp:cNvPr id="0" name=""/>
        <dsp:cNvSpPr/>
      </dsp:nvSpPr>
      <dsp:spPr>
        <a:xfrm rot="5400000">
          <a:off x="2188052" y="1319472"/>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1339061"/>
        <a:ext cx="141044" cy="137127"/>
      </dsp:txXfrm>
    </dsp:sp>
    <dsp:sp modelId="{A3BD3D79-6362-49FD-9CD2-375FF26BEA9B}">
      <dsp:nvSpPr>
        <dsp:cNvPr id="0" name=""/>
        <dsp:cNvSpPr/>
      </dsp:nvSpPr>
      <dsp:spPr>
        <a:xfrm>
          <a:off x="1456711" y="1567606"/>
          <a:ext cx="1658577"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BeautifulSoup</a:t>
          </a:r>
          <a:r>
            <a:rPr lang="en-US" sz="1800" kern="1200" dirty="0"/>
            <a:t>()</a:t>
          </a:r>
        </a:p>
      </dsp:txBody>
      <dsp:txXfrm>
        <a:off x="1472011" y="1582906"/>
        <a:ext cx="1627977" cy="491786"/>
      </dsp:txXfrm>
    </dsp:sp>
    <dsp:sp modelId="{53413701-2A29-4058-B6A6-4B3AB5760EF3}">
      <dsp:nvSpPr>
        <dsp:cNvPr id="0" name=""/>
        <dsp:cNvSpPr/>
      </dsp:nvSpPr>
      <dsp:spPr>
        <a:xfrm rot="5400000">
          <a:off x="2188052" y="2103053"/>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2122642"/>
        <a:ext cx="141044" cy="137127"/>
      </dsp:txXfrm>
    </dsp:sp>
    <dsp:sp modelId="{6777659D-FDBF-4140-A43C-1F7D334379F8}">
      <dsp:nvSpPr>
        <dsp:cNvPr id="0" name=""/>
        <dsp:cNvSpPr/>
      </dsp:nvSpPr>
      <dsp:spPr>
        <a:xfrm>
          <a:off x="1456711" y="2351186"/>
          <a:ext cx="1658577"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soup.find_all</a:t>
          </a:r>
          <a:r>
            <a:rPr lang="en-US" sz="1800" kern="1200" dirty="0">
              <a:latin typeface="Calibri Light" panose="020F0302020204030204"/>
            </a:rPr>
            <a:t>()</a:t>
          </a:r>
        </a:p>
      </dsp:txBody>
      <dsp:txXfrm>
        <a:off x="1472011" y="2366486"/>
        <a:ext cx="1627977" cy="491786"/>
      </dsp:txXfrm>
    </dsp:sp>
    <dsp:sp modelId="{F756523B-91D4-48DD-8CFC-1BB9080F794D}">
      <dsp:nvSpPr>
        <dsp:cNvPr id="0" name=""/>
        <dsp:cNvSpPr/>
      </dsp:nvSpPr>
      <dsp:spPr>
        <a:xfrm rot="5400000">
          <a:off x="2188052" y="2886633"/>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2906222"/>
        <a:ext cx="141044" cy="137127"/>
      </dsp:txXfrm>
    </dsp:sp>
    <dsp:sp modelId="{838738B5-B9B3-4713-8684-4A63782410A2}">
      <dsp:nvSpPr>
        <dsp:cNvPr id="0" name=""/>
        <dsp:cNvSpPr/>
      </dsp:nvSpPr>
      <dsp:spPr>
        <a:xfrm>
          <a:off x="1456711" y="3134766"/>
          <a:ext cx="1658577"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To dataframe</a:t>
          </a:r>
        </a:p>
      </dsp:txBody>
      <dsp:txXfrm>
        <a:off x="1472011" y="3150066"/>
        <a:ext cx="1627977" cy="491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8046-B390-4BB6-B5DD-B2E731FFD7E0}">
      <dsp:nvSpPr>
        <dsp:cNvPr id="0" name=""/>
        <dsp:cNvSpPr/>
      </dsp:nvSpPr>
      <dsp:spPr>
        <a:xfrm>
          <a:off x="957262" y="1785"/>
          <a:ext cx="2657474"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t>df.isnull</a:t>
          </a:r>
          <a:r>
            <a:rPr lang="en-US" sz="1800" kern="1200" dirty="0">
              <a:latin typeface="Calibri Light" panose="020F0302020204030204"/>
            </a:rPr>
            <a:t>().sum()</a:t>
          </a:r>
          <a:endParaRPr lang="en-US" sz="1800" kern="1200" dirty="0"/>
        </a:p>
      </dsp:txBody>
      <dsp:txXfrm>
        <a:off x="976721" y="21244"/>
        <a:ext cx="2618556" cy="625450"/>
      </dsp:txXfrm>
    </dsp:sp>
    <dsp:sp modelId="{A0BD1DCB-EAB4-4DDB-A35C-0B1DCA1137D6}">
      <dsp:nvSpPr>
        <dsp:cNvPr id="0" name=""/>
        <dsp:cNvSpPr/>
      </dsp:nvSpPr>
      <dsp:spPr>
        <a:xfrm rot="5400000">
          <a:off x="2161430" y="682763"/>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707677"/>
        <a:ext cx="179379" cy="174397"/>
      </dsp:txXfrm>
    </dsp:sp>
    <dsp:sp modelId="{AA4AF25C-DE0C-4A65-87F8-59497B0A1FBA}">
      <dsp:nvSpPr>
        <dsp:cNvPr id="0" name=""/>
        <dsp:cNvSpPr/>
      </dsp:nvSpPr>
      <dsp:spPr>
        <a:xfrm>
          <a:off x="957262" y="998339"/>
          <a:ext cx="2657474"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df.dtypes &amp; atype()</a:t>
          </a:r>
          <a:endParaRPr lang="en-US" sz="1800" kern="1200" dirty="0"/>
        </a:p>
      </dsp:txBody>
      <dsp:txXfrm>
        <a:off x="976721" y="1017798"/>
        <a:ext cx="2618556" cy="625450"/>
      </dsp:txXfrm>
    </dsp:sp>
    <dsp:sp modelId="{0ECB1E82-F748-41CA-926C-095FFAB56F32}">
      <dsp:nvSpPr>
        <dsp:cNvPr id="0" name=""/>
        <dsp:cNvSpPr/>
      </dsp:nvSpPr>
      <dsp:spPr>
        <a:xfrm rot="5400000">
          <a:off x="2161430" y="1679317"/>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1704231"/>
        <a:ext cx="179379" cy="174397"/>
      </dsp:txXfrm>
    </dsp:sp>
    <dsp:sp modelId="{A3BD3D79-6362-49FD-9CD2-375FF26BEA9B}">
      <dsp:nvSpPr>
        <dsp:cNvPr id="0" name=""/>
        <dsp:cNvSpPr/>
      </dsp:nvSpPr>
      <dsp:spPr>
        <a:xfrm>
          <a:off x="957262" y="1994892"/>
          <a:ext cx="2657474"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df ['Outcome']</a:t>
          </a:r>
          <a:endParaRPr lang="en-US" sz="1800" kern="1200" dirty="0"/>
        </a:p>
      </dsp:txBody>
      <dsp:txXfrm>
        <a:off x="976721" y="2014351"/>
        <a:ext cx="2618556" cy="625450"/>
      </dsp:txXfrm>
    </dsp:sp>
    <dsp:sp modelId="{53413701-2A29-4058-B6A6-4B3AB5760EF3}">
      <dsp:nvSpPr>
        <dsp:cNvPr id="0" name=""/>
        <dsp:cNvSpPr/>
      </dsp:nvSpPr>
      <dsp:spPr>
        <a:xfrm rot="5400000">
          <a:off x="2161430" y="2675870"/>
          <a:ext cx="249138" cy="2989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2196310" y="2700784"/>
        <a:ext cx="179379" cy="174397"/>
      </dsp:txXfrm>
    </dsp:sp>
    <dsp:sp modelId="{6777659D-FDBF-4140-A43C-1F7D334379F8}">
      <dsp:nvSpPr>
        <dsp:cNvPr id="0" name=""/>
        <dsp:cNvSpPr/>
      </dsp:nvSpPr>
      <dsp:spPr>
        <a:xfrm>
          <a:off x="957262" y="2991445"/>
          <a:ext cx="2657474" cy="6643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df</a:t>
          </a:r>
          <a:r>
            <a:rPr lang="en-US" sz="1800" kern="1200" dirty="0">
              <a:latin typeface="Calibri Light" panose="020F0302020204030204"/>
            </a:rPr>
            <a:t>[variable].</a:t>
          </a:r>
          <a:r>
            <a:rPr lang="en-US" sz="1800" kern="1200" dirty="0"/>
            <a:t>value_counts()</a:t>
          </a:r>
          <a:endParaRPr lang="en-US" sz="1800" kern="1200" dirty="0">
            <a:latin typeface="Calibri Light" panose="020F0302020204030204"/>
          </a:endParaRPr>
        </a:p>
      </dsp:txBody>
      <dsp:txXfrm>
        <a:off x="976721" y="3010904"/>
        <a:ext cx="2618556" cy="625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E8046-B390-4BB6-B5DD-B2E731FFD7E0}">
      <dsp:nvSpPr>
        <dsp:cNvPr id="0" name=""/>
        <dsp:cNvSpPr/>
      </dsp:nvSpPr>
      <dsp:spPr>
        <a:xfrm>
          <a:off x="1354860" y="446"/>
          <a:ext cx="1862278"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Numpy array</a:t>
          </a:r>
          <a:endParaRPr lang="en-US" sz="1800" kern="1200" dirty="0"/>
        </a:p>
      </dsp:txBody>
      <dsp:txXfrm>
        <a:off x="1370160" y="15746"/>
        <a:ext cx="1831678" cy="491786"/>
      </dsp:txXfrm>
    </dsp:sp>
    <dsp:sp modelId="{A0BD1DCB-EAB4-4DDB-A35C-0B1DCA1137D6}">
      <dsp:nvSpPr>
        <dsp:cNvPr id="0" name=""/>
        <dsp:cNvSpPr/>
      </dsp:nvSpPr>
      <dsp:spPr>
        <a:xfrm rot="5400000">
          <a:off x="2188052" y="535892"/>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555481"/>
        <a:ext cx="141044" cy="137127"/>
      </dsp:txXfrm>
    </dsp:sp>
    <dsp:sp modelId="{2C158FC2-BC50-455B-A57F-09E7CE533C1F}">
      <dsp:nvSpPr>
        <dsp:cNvPr id="0" name=""/>
        <dsp:cNvSpPr/>
      </dsp:nvSpPr>
      <dsp:spPr>
        <a:xfrm>
          <a:off x="1354860" y="784026"/>
          <a:ext cx="1862278"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Standarization</a:t>
          </a:r>
        </a:p>
      </dsp:txBody>
      <dsp:txXfrm>
        <a:off x="1370160" y="799326"/>
        <a:ext cx="1831678" cy="491786"/>
      </dsp:txXfrm>
    </dsp:sp>
    <dsp:sp modelId="{9A7D708E-32F9-4921-9D30-4322C216265A}">
      <dsp:nvSpPr>
        <dsp:cNvPr id="0" name=""/>
        <dsp:cNvSpPr/>
      </dsp:nvSpPr>
      <dsp:spPr>
        <a:xfrm rot="5400000">
          <a:off x="2188052" y="1319472"/>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1339061"/>
        <a:ext cx="141044" cy="137127"/>
      </dsp:txXfrm>
    </dsp:sp>
    <dsp:sp modelId="{AA4AF25C-DE0C-4A65-87F8-59497B0A1FBA}">
      <dsp:nvSpPr>
        <dsp:cNvPr id="0" name=""/>
        <dsp:cNvSpPr/>
      </dsp:nvSpPr>
      <dsp:spPr>
        <a:xfrm>
          <a:off x="1354860" y="1567606"/>
          <a:ext cx="1862278"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Train and test split</a:t>
          </a:r>
          <a:endParaRPr lang="en-US" sz="1800" kern="1200" dirty="0"/>
        </a:p>
      </dsp:txBody>
      <dsp:txXfrm>
        <a:off x="1370160" y="1582906"/>
        <a:ext cx="1831678" cy="491786"/>
      </dsp:txXfrm>
    </dsp:sp>
    <dsp:sp modelId="{0ECB1E82-F748-41CA-926C-095FFAB56F32}">
      <dsp:nvSpPr>
        <dsp:cNvPr id="0" name=""/>
        <dsp:cNvSpPr/>
      </dsp:nvSpPr>
      <dsp:spPr>
        <a:xfrm rot="5400000">
          <a:off x="2188052" y="2103053"/>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2122642"/>
        <a:ext cx="141044" cy="137127"/>
      </dsp:txXfrm>
    </dsp:sp>
    <dsp:sp modelId="{A3BD3D79-6362-49FD-9CD2-375FF26BEA9B}">
      <dsp:nvSpPr>
        <dsp:cNvPr id="0" name=""/>
        <dsp:cNvSpPr/>
      </dsp:nvSpPr>
      <dsp:spPr>
        <a:xfrm>
          <a:off x="1354860" y="2351186"/>
          <a:ext cx="1862278"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Calibri Light" panose="020F0302020204030204"/>
            </a:rPr>
            <a:t>Hyperparameters</a:t>
          </a:r>
          <a:endParaRPr lang="en-US" sz="1800" kern="1200" dirty="0"/>
        </a:p>
      </dsp:txBody>
      <dsp:txXfrm>
        <a:off x="1370160" y="2366486"/>
        <a:ext cx="1831678" cy="491786"/>
      </dsp:txXfrm>
    </dsp:sp>
    <dsp:sp modelId="{53413701-2A29-4058-B6A6-4B3AB5760EF3}">
      <dsp:nvSpPr>
        <dsp:cNvPr id="0" name=""/>
        <dsp:cNvSpPr/>
      </dsp:nvSpPr>
      <dsp:spPr>
        <a:xfrm rot="5400000">
          <a:off x="2188052" y="2886633"/>
          <a:ext cx="195895" cy="23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215478" y="2906222"/>
        <a:ext cx="141044" cy="137127"/>
      </dsp:txXfrm>
    </dsp:sp>
    <dsp:sp modelId="{513D9E7E-7207-4436-AE88-AF6887CAD14A}">
      <dsp:nvSpPr>
        <dsp:cNvPr id="0" name=""/>
        <dsp:cNvSpPr/>
      </dsp:nvSpPr>
      <dsp:spPr>
        <a:xfrm>
          <a:off x="1354860" y="3134766"/>
          <a:ext cx="1862278" cy="5223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Light" panose="020F0302020204030204"/>
            </a:rPr>
            <a:t>Score</a:t>
          </a:r>
        </a:p>
      </dsp:txBody>
      <dsp:txXfrm>
        <a:off x="1370160" y="3150066"/>
        <a:ext cx="1831678" cy="4917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arundeepaktirkey/Data_Science_Project/blob/main/Coursera_Final_Project/Data_Collectio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undeepaktirkey/Data_Science_Project/blob/main/Coursera_Final_Project/EDA/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undeepaktirkey/Data_Science_Project/blob/main/Coursera_Final_Project/EDA/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undeepaktirkey/Data_Science_Project/blob/main/Coursera_Final_Project/EDA%26VIZ/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undeepaktirkey/Data_Science_Project/blob/main/Coursera_Final_Project/Dash%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arundeepaktirkey/Data_Science_Project/blob/main/Coursera_Final_Project/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rundeepaktirkey/Data_Science_Project/blob/main/Coursera_Final_Project/Data_Collectio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arundeepaktirkey/Data_Science_Project/blob/main/Coursera_Final_Project/Data_Collectio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Arun Deepak Tirkey</a:t>
            </a:r>
          </a:p>
          <a:p>
            <a:r>
              <a:rPr lang="en-US" dirty="0">
                <a:solidFill>
                  <a:schemeClr val="bg2"/>
                </a:solidFill>
                <a:latin typeface="Abadi"/>
                <a:ea typeface="SF Pro" pitchFamily="2" charset="0"/>
                <a:cs typeface="SF Pro" pitchFamily="2" charset="0"/>
              </a:rPr>
              <a:t>December 2,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045" y="1792288"/>
            <a:ext cx="5381111" cy="4798967"/>
          </a:xfrm>
          <a:prstGeom prst="rect">
            <a:avLst/>
          </a:prstGeom>
        </p:spPr>
        <p:txBody>
          <a:bodyPr lIns="91440" tIns="45720" rIns="91440" bIns="45720" anchor="t">
            <a:noAutofit/>
          </a:bodyPr>
          <a:lstStyle/>
          <a:p>
            <a:pPr marL="0" indent="0">
              <a:buNone/>
            </a:pPr>
            <a:r>
              <a:rPr lang="en-US" sz="2200" dirty="0">
                <a:solidFill>
                  <a:schemeClr val="accent3">
                    <a:lumMod val="25000"/>
                  </a:schemeClr>
                </a:solidFill>
                <a:latin typeface="Segoe UI"/>
                <a:ea typeface="+mn-lt"/>
                <a:cs typeface="Segoe UI"/>
              </a:rPr>
              <a:t>How data were processed?</a:t>
            </a:r>
            <a:endParaRPr lang="en-US" dirty="0">
              <a:solidFill>
                <a:schemeClr val="accent3">
                  <a:lumMod val="25000"/>
                </a:schemeClr>
              </a:solidFill>
            </a:endParaRPr>
          </a:p>
          <a:p>
            <a:pPr marL="342900" indent="-342900"/>
            <a:r>
              <a:rPr lang="en-US" sz="2000" dirty="0">
                <a:solidFill>
                  <a:schemeClr val="accent3">
                    <a:lumMod val="25000"/>
                  </a:schemeClr>
                </a:solidFill>
                <a:latin typeface="Segoe UI"/>
                <a:ea typeface="Calibri"/>
                <a:cs typeface="Segoe UI"/>
              </a:rPr>
              <a:t>Check for missing values.</a:t>
            </a:r>
          </a:p>
          <a:p>
            <a:pPr marL="342900" indent="-342900"/>
            <a:r>
              <a:rPr lang="en-US" sz="2000" dirty="0">
                <a:solidFill>
                  <a:schemeClr val="accent3">
                    <a:lumMod val="25000"/>
                  </a:schemeClr>
                </a:solidFill>
                <a:latin typeface="Segoe UI"/>
                <a:ea typeface="Calibri"/>
                <a:cs typeface="Segoe UI"/>
              </a:rPr>
              <a:t>Correct datatype of variables.</a:t>
            </a:r>
          </a:p>
          <a:p>
            <a:pPr marL="342900" indent="-342900"/>
            <a:r>
              <a:rPr lang="en-US" sz="2000" dirty="0">
                <a:solidFill>
                  <a:schemeClr val="accent3">
                    <a:lumMod val="25000"/>
                  </a:schemeClr>
                </a:solidFill>
                <a:latin typeface="Segoe UI"/>
                <a:ea typeface="Calibri"/>
                <a:cs typeface="Segoe UI"/>
              </a:rPr>
              <a:t>Identify dependent variable .</a:t>
            </a:r>
          </a:p>
          <a:p>
            <a:pPr marL="342900" indent="-342900"/>
            <a:r>
              <a:rPr lang="en-US" sz="2000" dirty="0">
                <a:solidFill>
                  <a:schemeClr val="accent3">
                    <a:lumMod val="25000"/>
                  </a:schemeClr>
                </a:solidFill>
                <a:latin typeface="Segoe UI"/>
                <a:ea typeface="Calibri"/>
                <a:cs typeface="Segoe UI"/>
              </a:rPr>
              <a:t>Searching for valuable insights within variables statistically.</a:t>
            </a:r>
          </a:p>
          <a:p>
            <a:pPr>
              <a:lnSpc>
                <a:spcPct val="100000"/>
              </a:lnSpc>
              <a:spcBef>
                <a:spcPts val="1400"/>
              </a:spcBef>
            </a:pPr>
            <a:r>
              <a:rPr lang="en-US" sz="2200" dirty="0">
                <a:solidFill>
                  <a:schemeClr val="accent3">
                    <a:lumMod val="25000"/>
                  </a:schemeClr>
                </a:solidFill>
                <a:latin typeface="Calibri"/>
                <a:ea typeface="Calibri"/>
                <a:cs typeface="Calibri"/>
              </a:rPr>
              <a:t>URL- </a:t>
            </a:r>
            <a:r>
              <a:rPr lang="en-US" sz="2200" dirty="0">
                <a:solidFill>
                  <a:schemeClr val="accent3">
                    <a:lumMod val="25000"/>
                  </a:schemeClr>
                </a:solidFill>
                <a:ea typeface="+mn-lt"/>
                <a:cs typeface="+mn-lt"/>
                <a:hlinkClick r:id="rId3"/>
              </a:rPr>
              <a:t>Data_Wrangling</a:t>
            </a:r>
            <a:endParaRPr lang="en-US" sz="220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Calibr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a:t>
            </a:r>
            <a:r>
              <a:rPr lang="en-US" dirty="0">
                <a:solidFill>
                  <a:srgbClr val="0B49CB"/>
                </a:solidFill>
                <a:latin typeface="IBM Plex Mono SemiBold"/>
              </a:rPr>
              <a:t> </a:t>
            </a:r>
            <a:r>
              <a:rPr lang="en-US" dirty="0">
                <a:solidFill>
                  <a:srgbClr val="0B49CB"/>
                </a:solidFill>
                <a:latin typeface="Abadi"/>
              </a:rPr>
              <a:t>Wrangling</a:t>
            </a:r>
            <a:endParaRPr lang="en-US" dirty="0">
              <a:latin typeface="Abadi"/>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graphicFrame>
        <p:nvGraphicFramePr>
          <p:cNvPr id="5" name="Diagram 4">
            <a:extLst>
              <a:ext uri="{FF2B5EF4-FFF2-40B4-BE49-F238E27FC236}">
                <a16:creationId xmlns:a16="http://schemas.microsoft.com/office/drawing/2014/main" id="{91B31AEA-9C19-0459-ABAF-9065ED65A85C}"/>
              </a:ext>
            </a:extLst>
          </p:cNvPr>
          <p:cNvGraphicFramePr/>
          <p:nvPr/>
        </p:nvGraphicFramePr>
        <p:xfrm>
          <a:off x="6430027" y="2017733"/>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061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What charts were plotted and why you used those chart?</a:t>
            </a:r>
            <a:endParaRPr lang="en-US" dirty="0">
              <a:solidFill>
                <a:schemeClr val="accent3">
                  <a:lumMod val="25000"/>
                </a:schemeClr>
              </a:solidFill>
              <a:cs typeface="Calibri" panose="020F0502020204030204"/>
            </a:endParaRPr>
          </a:p>
          <a:p>
            <a:pPr>
              <a:lnSpc>
                <a:spcPct val="100000"/>
              </a:lnSpc>
              <a:spcBef>
                <a:spcPts val="1400"/>
              </a:spcBef>
            </a:pPr>
            <a:r>
              <a:rPr lang="en-US" sz="2000" dirty="0">
                <a:solidFill>
                  <a:schemeClr val="accent3">
                    <a:lumMod val="25000"/>
                  </a:schemeClr>
                </a:solidFill>
                <a:latin typeface="Arial"/>
                <a:cs typeface="Arial"/>
              </a:rPr>
              <a:t>Scatter plot – Scatter plot can have three dimensions(variables) which help to visualize relationship of two variables based on dependent variable. Thus,</a:t>
            </a:r>
            <a:r>
              <a:rPr lang="en-US" sz="2000" dirty="0">
                <a:solidFill>
                  <a:schemeClr val="accent3">
                    <a:lumMod val="25000"/>
                  </a:schemeClr>
                </a:solidFill>
                <a:latin typeface="Abadi"/>
                <a:cs typeface="Arial"/>
              </a:rPr>
              <a:t> </a:t>
            </a:r>
            <a:r>
              <a:rPr lang="en-US" sz="2000" dirty="0">
                <a:solidFill>
                  <a:schemeClr val="accent3">
                    <a:lumMod val="25000"/>
                  </a:schemeClr>
                </a:solidFill>
                <a:latin typeface="Arial"/>
                <a:ea typeface="+mn-lt"/>
                <a:cs typeface="+mn-lt"/>
              </a:rPr>
              <a:t>Flight Number, Launch Site, payload mass and orbit columns were used to get relationship between themselves based on 'Class' variable.</a:t>
            </a:r>
            <a:endParaRPr lang="en-US" sz="2000">
              <a:solidFill>
                <a:schemeClr val="accent3">
                  <a:lumMod val="25000"/>
                </a:schemeClr>
              </a:solidFill>
              <a:latin typeface="Arial"/>
              <a:ea typeface="+mn-lt"/>
              <a:cs typeface="+mn-lt"/>
            </a:endParaRPr>
          </a:p>
          <a:p>
            <a:pPr>
              <a:lnSpc>
                <a:spcPct val="100000"/>
              </a:lnSpc>
              <a:spcBef>
                <a:spcPts val="1400"/>
              </a:spcBef>
            </a:pPr>
            <a:r>
              <a:rPr lang="en-US" sz="2200" dirty="0">
                <a:solidFill>
                  <a:schemeClr val="accent3">
                    <a:lumMod val="25000"/>
                  </a:schemeClr>
                </a:solidFill>
                <a:latin typeface="Arial"/>
                <a:cs typeface="Arial"/>
              </a:rPr>
              <a:t>Bar chart - Bar chart used to check average success rate of each orbit.</a:t>
            </a:r>
          </a:p>
          <a:p>
            <a:pPr>
              <a:lnSpc>
                <a:spcPct val="100000"/>
              </a:lnSpc>
              <a:spcBef>
                <a:spcPts val="1400"/>
              </a:spcBef>
            </a:pPr>
            <a:r>
              <a:rPr lang="en-US" sz="2200" dirty="0">
                <a:solidFill>
                  <a:schemeClr val="accent3">
                    <a:lumMod val="25000"/>
                  </a:schemeClr>
                </a:solidFill>
                <a:latin typeface="Arial"/>
                <a:cs typeface="Arial"/>
              </a:rPr>
              <a:t>Line chart - Line chart is the best to show trends that’s why success outcome was shown over period of years.</a:t>
            </a:r>
          </a:p>
          <a:p>
            <a:pPr>
              <a:lnSpc>
                <a:spcPct val="100000"/>
              </a:lnSpc>
              <a:spcBef>
                <a:spcPts val="1400"/>
              </a:spcBef>
            </a:pPr>
            <a:r>
              <a:rPr lang="en-US" sz="2200" dirty="0">
                <a:solidFill>
                  <a:schemeClr val="accent3">
                    <a:lumMod val="25000"/>
                  </a:schemeClr>
                </a:solidFill>
                <a:latin typeface="Abadi"/>
              </a:rPr>
              <a:t>URL- </a:t>
            </a:r>
            <a:r>
              <a:rPr lang="en-US" sz="2200" dirty="0">
                <a:solidFill>
                  <a:schemeClr val="accent3">
                    <a:lumMod val="25000"/>
                  </a:schemeClr>
                </a:solidFill>
                <a:ea typeface="+mn-lt"/>
                <a:cs typeface="+mn-lt"/>
                <a:hlinkClick r:id="rId3"/>
              </a:rPr>
              <a:t>Data_Viz</a:t>
            </a:r>
            <a:endParaRPr lang="en-US" sz="2200">
              <a:solidFill>
                <a:schemeClr val="accent3">
                  <a:lumMod val="25000"/>
                </a:schemeClr>
              </a:solidFill>
              <a:latin typeface="Calibri"/>
              <a:cs typeface="Calibr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618"/>
            <a:ext cx="1091541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performed :-</a:t>
            </a:r>
            <a:endParaRPr lang="en-US" sz="2200" dirty="0">
              <a:solidFill>
                <a:schemeClr val="accent3">
                  <a:lumMod val="25000"/>
                </a:schemeClr>
              </a:solidFill>
              <a:latin typeface="Abadi" panose="020B0604020104020204" pitchFamily="34" charset="0"/>
            </a:endParaRPr>
          </a:p>
          <a:p>
            <a:r>
              <a:rPr lang="en-US" sz="2000" dirty="0">
                <a:latin typeface="Abadi"/>
              </a:rPr>
              <a:t>Display the names of the unique launch sites in the space mission.</a:t>
            </a:r>
            <a:endParaRPr lang="en-US" sz="2000" dirty="0">
              <a:latin typeface="Abadi"/>
              <a:cs typeface="Calibri" panose="020F0502020204030204"/>
            </a:endParaRPr>
          </a:p>
          <a:p>
            <a:pPr marL="0" indent="0">
              <a:buNone/>
            </a:pPr>
            <a:r>
              <a:rPr lang="en-US" sz="2000" dirty="0">
                <a:ea typeface="+mn-lt"/>
                <a:cs typeface="+mn-lt"/>
              </a:rPr>
              <a:t>     </a:t>
            </a:r>
            <a:endParaRPr lang="en-US" sz="2000" dirty="0">
              <a:latin typeface="Calibri"/>
              <a:cs typeface="Calibri"/>
            </a:endParaRPr>
          </a:p>
          <a:p>
            <a:endParaRPr lang="en-US" sz="2000" dirty="0">
              <a:latin typeface="Abadi"/>
            </a:endParaRPr>
          </a:p>
          <a:p>
            <a:r>
              <a:rPr lang="en-US" sz="2000" dirty="0">
                <a:latin typeface="Abadi"/>
              </a:rPr>
              <a:t>Display 5 records where launch sites begin with the string 'CCA'.</a:t>
            </a:r>
            <a:endParaRPr lang="en-US" sz="2000" dirty="0">
              <a:latin typeface="Abadi"/>
              <a:cs typeface="Calibri"/>
            </a:endParaRPr>
          </a:p>
          <a:p>
            <a:pPr marL="0" indent="0">
              <a:buNone/>
            </a:pPr>
            <a:r>
              <a:rPr lang="en-US" sz="2000" dirty="0">
                <a:latin typeface="Abadi"/>
              </a:rPr>
              <a:t>    </a:t>
            </a:r>
          </a:p>
          <a:p>
            <a:pPr marL="342900" indent="-342900"/>
            <a:endParaRPr lang="en-US" sz="2000" dirty="0">
              <a:latin typeface="Abadi"/>
            </a:endParaRPr>
          </a:p>
          <a:p>
            <a:pPr marL="342900" indent="-342900"/>
            <a:r>
              <a:rPr lang="en-US" sz="2000" dirty="0">
                <a:latin typeface="Abadi"/>
              </a:rPr>
              <a:t>Display the total payload mass carried by boosters launched by NASA (CRS).</a:t>
            </a:r>
            <a:endParaRPr lang="en-US" sz="2000" dirty="0">
              <a:latin typeface="Abadi"/>
              <a:cs typeface="Calibri" panose="020F0502020204030204"/>
            </a:endParaRPr>
          </a:p>
          <a:p>
            <a:pPr marL="0" indent="0">
              <a:buNone/>
            </a:pPr>
            <a:r>
              <a:rPr lang="en-US" sz="2000" dirty="0">
                <a:latin typeface="Abadi"/>
                <a:cs typeface="Calibri" panose="020F0502020204030204"/>
              </a:rPr>
              <a:t>    </a:t>
            </a:r>
          </a:p>
          <a:p>
            <a:endParaRPr lang="en-US" sz="2000" dirty="0">
              <a:latin typeface="Abadi"/>
            </a:endParaRPr>
          </a:p>
          <a:p>
            <a:r>
              <a:rPr lang="en-US" sz="2000" dirty="0">
                <a:latin typeface="Abadi"/>
              </a:rPr>
              <a:t>List the names of the boosters which have success in drone ship and have payload mass greater than 4000 but less than 6000.</a:t>
            </a:r>
            <a:endParaRPr lang="en-US" sz="2000">
              <a:latin typeface="Abadi"/>
              <a:cs typeface="Calibri"/>
            </a:endParaRPr>
          </a:p>
          <a:p>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B9739B46-D9C3-FD63-4B53-6D2B14C2C4DE}"/>
              </a:ext>
            </a:extLst>
          </p:cNvPr>
          <p:cNvPicPr>
            <a:picLocks noChangeAspect="1"/>
          </p:cNvPicPr>
          <p:nvPr/>
        </p:nvPicPr>
        <p:blipFill>
          <a:blip r:embed="rId3"/>
          <a:stretch>
            <a:fillRect/>
          </a:stretch>
        </p:blipFill>
        <p:spPr>
          <a:xfrm>
            <a:off x="1389717" y="2255321"/>
            <a:ext cx="5653288" cy="482421"/>
          </a:xfrm>
          <a:prstGeom prst="rect">
            <a:avLst/>
          </a:prstGeom>
        </p:spPr>
      </p:pic>
      <p:pic>
        <p:nvPicPr>
          <p:cNvPr id="6" name="Picture 5">
            <a:extLst>
              <a:ext uri="{FF2B5EF4-FFF2-40B4-BE49-F238E27FC236}">
                <a16:creationId xmlns:a16="http://schemas.microsoft.com/office/drawing/2014/main" id="{2A5AB550-D3A0-9E78-5889-41510C849B59}"/>
              </a:ext>
            </a:extLst>
          </p:cNvPr>
          <p:cNvPicPr>
            <a:picLocks noChangeAspect="1"/>
          </p:cNvPicPr>
          <p:nvPr/>
        </p:nvPicPr>
        <p:blipFill>
          <a:blip r:embed="rId4"/>
          <a:stretch>
            <a:fillRect/>
          </a:stretch>
        </p:blipFill>
        <p:spPr>
          <a:xfrm>
            <a:off x="1127550" y="3568207"/>
            <a:ext cx="6804069" cy="487116"/>
          </a:xfrm>
          <a:prstGeom prst="rect">
            <a:avLst/>
          </a:prstGeom>
        </p:spPr>
      </p:pic>
      <p:pic>
        <p:nvPicPr>
          <p:cNvPr id="7" name="Picture 6">
            <a:extLst>
              <a:ext uri="{FF2B5EF4-FFF2-40B4-BE49-F238E27FC236}">
                <a16:creationId xmlns:a16="http://schemas.microsoft.com/office/drawing/2014/main" id="{90B89443-3103-11E5-1608-F5B808E799C6}"/>
              </a:ext>
            </a:extLst>
          </p:cNvPr>
          <p:cNvPicPr>
            <a:picLocks noChangeAspect="1"/>
          </p:cNvPicPr>
          <p:nvPr/>
        </p:nvPicPr>
        <p:blipFill>
          <a:blip r:embed="rId5"/>
          <a:stretch>
            <a:fillRect/>
          </a:stretch>
        </p:blipFill>
        <p:spPr>
          <a:xfrm>
            <a:off x="1122344" y="4718626"/>
            <a:ext cx="7695125" cy="515498"/>
          </a:xfrm>
          <a:prstGeom prst="rect">
            <a:avLst/>
          </a:prstGeom>
        </p:spPr>
      </p:pic>
      <p:pic>
        <p:nvPicPr>
          <p:cNvPr id="10" name="Picture 9">
            <a:extLst>
              <a:ext uri="{FF2B5EF4-FFF2-40B4-BE49-F238E27FC236}">
                <a16:creationId xmlns:a16="http://schemas.microsoft.com/office/drawing/2014/main" id="{0C7D341D-D0D5-B500-CEE3-89E1B1EC836B}"/>
              </a:ext>
            </a:extLst>
          </p:cNvPr>
          <p:cNvPicPr>
            <a:picLocks noChangeAspect="1"/>
          </p:cNvPicPr>
          <p:nvPr/>
        </p:nvPicPr>
        <p:blipFill>
          <a:blip r:embed="rId6"/>
          <a:stretch>
            <a:fillRect/>
          </a:stretch>
        </p:blipFill>
        <p:spPr>
          <a:xfrm>
            <a:off x="1118522" y="6119723"/>
            <a:ext cx="10775323" cy="466974"/>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43"/>
            <a:ext cx="9745589" cy="439309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SQL queries were performed :-</a:t>
            </a:r>
            <a:endParaRPr lang="en-US" sz="2200" dirty="0">
              <a:solidFill>
                <a:schemeClr val="accent3">
                  <a:lumMod val="25000"/>
                </a:schemeClr>
              </a:solidFill>
              <a:latin typeface="Abadi" panose="020B0604020104020204" pitchFamily="34" charset="0"/>
            </a:endParaRPr>
          </a:p>
          <a:p>
            <a:r>
              <a:rPr lang="en-US" sz="2000" dirty="0">
                <a:latin typeface="Abadi"/>
              </a:rPr>
              <a:t>List the names of the </a:t>
            </a:r>
            <a:r>
              <a:rPr lang="en-US" sz="2000" dirty="0" err="1">
                <a:latin typeface="Abadi"/>
              </a:rPr>
              <a:t>booster_versions</a:t>
            </a:r>
            <a:r>
              <a:rPr lang="en-US" sz="2000" dirty="0">
                <a:latin typeface="Abadi"/>
              </a:rPr>
              <a:t> which have carried the maximum payload mass.</a:t>
            </a:r>
            <a:endParaRPr lang="en-US" sz="2000" dirty="0">
              <a:latin typeface="Abadi"/>
              <a:cs typeface="Calibri"/>
            </a:endParaRPr>
          </a:p>
          <a:p>
            <a:endParaRPr lang="en-US" sz="2000" dirty="0">
              <a:latin typeface="Abadi"/>
            </a:endParaRPr>
          </a:p>
          <a:p>
            <a:r>
              <a:rPr lang="en-US" sz="2000" dirty="0">
                <a:latin typeface="Abadi"/>
              </a:rPr>
              <a:t>List the records which will display the month names, failure </a:t>
            </a:r>
            <a:r>
              <a:rPr lang="en-US" sz="2000" dirty="0" err="1">
                <a:latin typeface="Abadi"/>
              </a:rPr>
              <a:t>landing_outcomes</a:t>
            </a:r>
            <a:r>
              <a:rPr lang="en-US" sz="2000" dirty="0">
                <a:latin typeface="Abadi"/>
              </a:rPr>
              <a:t> in drone ship ,booster versions, </a:t>
            </a:r>
            <a:r>
              <a:rPr lang="en-US" sz="2000" dirty="0" err="1">
                <a:latin typeface="Abadi"/>
              </a:rPr>
              <a:t>launch_site</a:t>
            </a:r>
            <a:r>
              <a:rPr lang="en-US" sz="2000" dirty="0">
                <a:latin typeface="Abadi"/>
              </a:rPr>
              <a:t> for the months in year 2015.</a:t>
            </a:r>
            <a:endParaRPr lang="en-US" sz="2000">
              <a:latin typeface="Abadi"/>
              <a:cs typeface="Calibri"/>
            </a:endParaRPr>
          </a:p>
          <a:p>
            <a:endParaRPr lang="en-US" sz="2000" dirty="0">
              <a:latin typeface="Abadi"/>
            </a:endParaRPr>
          </a:p>
          <a:p>
            <a:endParaRPr lang="en-US" sz="2000" dirty="0">
              <a:latin typeface="Abadi"/>
            </a:endParaRPr>
          </a:p>
          <a:p>
            <a:r>
              <a:rPr lang="en-US" sz="2000" dirty="0">
                <a:latin typeface="Abadi"/>
              </a:rPr>
              <a:t>Rank the count of landing outcomes between the date 2010-06-04 and 2017-03-20, in descending order.</a:t>
            </a:r>
            <a:endParaRPr lang="en-US" sz="2000" dirty="0">
              <a:latin typeface="Abadi"/>
              <a:cs typeface="Calibri" panose="020F0502020204030204"/>
            </a:endParaRPr>
          </a:p>
          <a:p>
            <a:endParaRPr lang="en-US" sz="2000" dirty="0">
              <a:latin typeface="Abadi"/>
              <a:cs typeface="Calibri" panose="020F0502020204030204"/>
            </a:endParaRPr>
          </a:p>
          <a:p>
            <a:endParaRPr lang="en-US" sz="2000" dirty="0">
              <a:solidFill>
                <a:srgbClr val="000000"/>
              </a:solidFill>
              <a:latin typeface="Abadi"/>
              <a:cs typeface="Calibri" panose="020F0502020204030204"/>
            </a:endParaRPr>
          </a:p>
          <a:p>
            <a:endParaRPr lang="en-US" sz="2000" dirty="0">
              <a:solidFill>
                <a:srgbClr val="000000"/>
              </a:solidFill>
              <a:latin typeface="Abadi"/>
              <a:cs typeface="Calibri" panose="020F0502020204030204"/>
            </a:endParaRPr>
          </a:p>
          <a:p>
            <a:r>
              <a:rPr lang="en-US" sz="2000">
                <a:solidFill>
                  <a:srgbClr val="000000"/>
                </a:solidFill>
                <a:latin typeface="Abadi"/>
                <a:cs typeface="Calibri" panose="020F0502020204030204"/>
              </a:rPr>
              <a:t>URL - </a:t>
            </a:r>
            <a:r>
              <a:rPr lang="en-US" sz="2000" dirty="0">
                <a:solidFill>
                  <a:srgbClr val="000000"/>
                </a:solidFill>
                <a:ea typeface="+mn-lt"/>
                <a:cs typeface="+mn-lt"/>
                <a:hlinkClick r:id="rId3"/>
              </a:rPr>
              <a:t>Data Viz with SQL</a:t>
            </a:r>
            <a:endParaRPr lang="en-US" sz="2000">
              <a:solidFill>
                <a:srgbClr val="000000"/>
              </a:solidFill>
              <a:latin typeface="Calibri"/>
              <a:cs typeface="Calibri" panose="020F0502020204030204"/>
            </a:endParaRPr>
          </a:p>
          <a:p>
            <a:endParaRPr lang="en-US">
              <a:solidFill>
                <a:srgbClr val="000000"/>
              </a:solidFill>
              <a:latin typeface="Calibri" panose="020F0502020204030204"/>
              <a:cs typeface="Calibri" panose="020F0502020204030204"/>
            </a:endParaRPr>
          </a:p>
          <a:p>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a:t>
            </a:r>
            <a:endParaRPr lang="en-US" dirty="0">
              <a:solidFill>
                <a:srgbClr val="0B49CB"/>
              </a:solidFill>
            </a:endParaRPr>
          </a:p>
        </p:txBody>
      </p:sp>
      <p:pic>
        <p:nvPicPr>
          <p:cNvPr id="6" name="Picture 5">
            <a:extLst>
              <a:ext uri="{FF2B5EF4-FFF2-40B4-BE49-F238E27FC236}">
                <a16:creationId xmlns:a16="http://schemas.microsoft.com/office/drawing/2014/main" id="{5CC0B26D-DF0E-3D2D-601C-7D51C513C5F6}"/>
              </a:ext>
            </a:extLst>
          </p:cNvPr>
          <p:cNvPicPr>
            <a:picLocks noChangeAspect="1"/>
          </p:cNvPicPr>
          <p:nvPr/>
        </p:nvPicPr>
        <p:blipFill>
          <a:blip r:embed="rId4"/>
          <a:stretch>
            <a:fillRect/>
          </a:stretch>
        </p:blipFill>
        <p:spPr>
          <a:xfrm>
            <a:off x="1106467" y="2355781"/>
            <a:ext cx="10459232" cy="371914"/>
          </a:xfrm>
          <a:prstGeom prst="rect">
            <a:avLst/>
          </a:prstGeom>
        </p:spPr>
      </p:pic>
      <p:pic>
        <p:nvPicPr>
          <p:cNvPr id="7" name="Picture 6" descr="A close up of a sign&#10;&#10;Description automatically generated">
            <a:extLst>
              <a:ext uri="{FF2B5EF4-FFF2-40B4-BE49-F238E27FC236}">
                <a16:creationId xmlns:a16="http://schemas.microsoft.com/office/drawing/2014/main" id="{7C5E545E-D0EF-7FA2-29B5-612DFEB90F32}"/>
              </a:ext>
            </a:extLst>
          </p:cNvPr>
          <p:cNvPicPr>
            <a:picLocks noChangeAspect="1"/>
          </p:cNvPicPr>
          <p:nvPr/>
        </p:nvPicPr>
        <p:blipFill>
          <a:blip r:embed="rId5"/>
          <a:stretch>
            <a:fillRect/>
          </a:stretch>
        </p:blipFill>
        <p:spPr>
          <a:xfrm>
            <a:off x="1106466" y="3529770"/>
            <a:ext cx="8935232" cy="654405"/>
          </a:xfrm>
          <a:prstGeom prst="rect">
            <a:avLst/>
          </a:prstGeom>
        </p:spPr>
      </p:pic>
      <p:pic>
        <p:nvPicPr>
          <p:cNvPr id="8" name="Picture 7" descr="A white rectangular object with black text&#10;&#10;Description automatically generated">
            <a:extLst>
              <a:ext uri="{FF2B5EF4-FFF2-40B4-BE49-F238E27FC236}">
                <a16:creationId xmlns:a16="http://schemas.microsoft.com/office/drawing/2014/main" id="{9E777617-8ECC-A908-C35F-933874109E23}"/>
              </a:ext>
            </a:extLst>
          </p:cNvPr>
          <p:cNvPicPr>
            <a:picLocks noChangeAspect="1"/>
          </p:cNvPicPr>
          <p:nvPr/>
        </p:nvPicPr>
        <p:blipFill>
          <a:blip r:embed="rId6"/>
          <a:stretch>
            <a:fillRect/>
          </a:stretch>
        </p:blipFill>
        <p:spPr>
          <a:xfrm>
            <a:off x="1106596" y="4998145"/>
            <a:ext cx="6189684" cy="890913"/>
          </a:xfrm>
          <a:prstGeom prst="rect">
            <a:avLst/>
          </a:prstGeom>
        </p:spPr>
      </p:pic>
    </p:spTree>
    <p:extLst>
      <p:ext uri="{BB962C8B-B14F-4D97-AF65-F5344CB8AC3E}">
        <p14:creationId xmlns:p14="http://schemas.microsoft.com/office/powerpoint/2010/main" val="118438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launch site were labeled on Folium map and map objects such as markers, circles were used to highlight all launch </a:t>
            </a:r>
            <a:r>
              <a:rPr lang="en-US" sz="2200">
                <a:solidFill>
                  <a:schemeClr val="accent3">
                    <a:lumMod val="25000"/>
                  </a:schemeClr>
                </a:solidFill>
                <a:latin typeface="Abadi"/>
              </a:rPr>
              <a:t>sites.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Lines between nearby mode of transport and city were drawn to get the distance.</a:t>
            </a:r>
          </a:p>
          <a:p>
            <a:pPr>
              <a:lnSpc>
                <a:spcPct val="100000"/>
              </a:lnSpc>
              <a:spcBef>
                <a:spcPts val="1400"/>
              </a:spcBef>
            </a:pPr>
            <a:r>
              <a:rPr lang="en-US" sz="2200" dirty="0">
                <a:solidFill>
                  <a:schemeClr val="accent3">
                    <a:lumMod val="25000"/>
                  </a:schemeClr>
                </a:solidFill>
                <a:latin typeface="Abadi"/>
              </a:rPr>
              <a:t>These markers were drawn to know success rate of each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URL - </a:t>
            </a:r>
            <a:r>
              <a:rPr lang="en-US" sz="2200" dirty="0">
                <a:solidFill>
                  <a:schemeClr val="accent3">
                    <a:lumMod val="25000"/>
                  </a:schemeClr>
                </a:solidFill>
                <a:ea typeface="+mn-lt"/>
                <a:cs typeface="+mn-lt"/>
                <a:hlinkClick r:id="rId3"/>
              </a:rPr>
              <a:t>Folium Map</a:t>
            </a:r>
            <a:endParaRPr lang="en-US" sz="2200">
              <a:solidFill>
                <a:schemeClr val="accent3">
                  <a:lumMod val="25000"/>
                </a:schemeClr>
              </a:solidFill>
              <a:latin typeface="Calibri"/>
              <a:cs typeface="Calibr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200" dirty="0">
                <a:solidFill>
                  <a:schemeClr val="accent3">
                    <a:lumMod val="25000"/>
                  </a:schemeClr>
                </a:solidFill>
                <a:ea typeface="+mn-lt"/>
                <a:cs typeface="+mn-lt"/>
              </a:rPr>
              <a:t>Dashboard application contains:</a:t>
            </a:r>
            <a:endParaRPr lang="en-US" dirty="0">
              <a:solidFill>
                <a:schemeClr val="accent3">
                  <a:lumMod val="25000"/>
                </a:schemeClr>
              </a:solidFill>
              <a:cs typeface="Calibri" panose="020F0502020204030204"/>
            </a:endParaRPr>
          </a:p>
          <a:p>
            <a:r>
              <a:rPr lang="en-US" sz="2200" dirty="0">
                <a:solidFill>
                  <a:schemeClr val="accent3">
                    <a:lumMod val="25000"/>
                  </a:schemeClr>
                </a:solidFill>
                <a:ea typeface="+mn-lt"/>
                <a:cs typeface="+mn-lt"/>
              </a:rPr>
              <a:t>Launch Site Drop-down Input Component</a:t>
            </a:r>
            <a:endParaRPr lang="en-US" dirty="0">
              <a:solidFill>
                <a:schemeClr val="accent3">
                  <a:lumMod val="25000"/>
                </a:schemeClr>
              </a:solidFill>
            </a:endParaRPr>
          </a:p>
          <a:p>
            <a:r>
              <a:rPr lang="en-US" sz="2200" dirty="0">
                <a:solidFill>
                  <a:schemeClr val="accent3">
                    <a:lumMod val="25000"/>
                  </a:schemeClr>
                </a:solidFill>
                <a:ea typeface="+mn-lt"/>
                <a:cs typeface="+mn-lt"/>
              </a:rPr>
              <a:t>A callback function to render success-pie-chart based on selected site dropdown</a:t>
            </a:r>
            <a:endParaRPr lang="en-US" dirty="0">
              <a:solidFill>
                <a:schemeClr val="accent3">
                  <a:lumMod val="25000"/>
                </a:schemeClr>
              </a:solidFill>
            </a:endParaRPr>
          </a:p>
          <a:p>
            <a:r>
              <a:rPr lang="en-US" sz="2200" dirty="0">
                <a:solidFill>
                  <a:schemeClr val="accent3">
                    <a:lumMod val="25000"/>
                  </a:schemeClr>
                </a:solidFill>
                <a:ea typeface="+mn-lt"/>
                <a:cs typeface="+mn-lt"/>
              </a:rPr>
              <a:t>Range Slider to Select Payload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mn-lt"/>
                <a:cs typeface="+mn-lt"/>
              </a:rPr>
              <a:t>A callback function to render the success-payload-scatter-chart scatter plot</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These interactions were made to see proportion of success rate of launch sites and relationship between payload and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URL- </a:t>
            </a:r>
            <a:r>
              <a:rPr lang="en-US" sz="2200" dirty="0">
                <a:solidFill>
                  <a:schemeClr val="accent3">
                    <a:lumMod val="25000"/>
                  </a:schemeClr>
                </a:solidFill>
                <a:ea typeface="+mn-lt"/>
                <a:cs typeface="+mn-lt"/>
                <a:hlinkClick r:id="rId3"/>
              </a:rPr>
              <a:t>Dash Dashboard</a:t>
            </a:r>
            <a:endParaRPr lang="en-US" sz="2200">
              <a:solidFill>
                <a:schemeClr val="accent3">
                  <a:lumMod val="25000"/>
                </a:schemeClr>
              </a:solidFill>
              <a:latin typeface="Calibri"/>
              <a:cs typeface="Calibr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045" y="1792288"/>
            <a:ext cx="5381111" cy="4798967"/>
          </a:xfrm>
          <a:prstGeom prst="rect">
            <a:avLst/>
          </a:prstGeom>
        </p:spPr>
        <p:txBody>
          <a:bodyPr lIns="91440" tIns="45720" rIns="91440" bIns="45720" anchor="t">
            <a:noAutofit/>
          </a:bodyPr>
          <a:lstStyle/>
          <a:p>
            <a:pPr>
              <a:buNone/>
            </a:pPr>
            <a:r>
              <a:rPr lang="en-US" sz="2200" dirty="0">
                <a:solidFill>
                  <a:schemeClr val="accent3">
                    <a:lumMod val="25000"/>
                  </a:schemeClr>
                </a:solidFill>
                <a:ea typeface="+mn-lt"/>
                <a:cs typeface="+mn-lt"/>
              </a:rPr>
              <a:t>how the best classification model was build?</a:t>
            </a:r>
          </a:p>
          <a:p>
            <a:pPr marL="342900" indent="-342900"/>
            <a:r>
              <a:rPr lang="en-US" sz="2000" dirty="0">
                <a:solidFill>
                  <a:schemeClr val="accent3">
                    <a:lumMod val="25000"/>
                  </a:schemeClr>
                </a:solidFill>
                <a:latin typeface="Segoe UI"/>
                <a:ea typeface="Calibri"/>
                <a:cs typeface="Segoe UI"/>
              </a:rPr>
              <a:t>Convert dependent variable(Class) into </a:t>
            </a:r>
            <a:r>
              <a:rPr lang="en-US" sz="2000" dirty="0" err="1">
                <a:solidFill>
                  <a:schemeClr val="accent3">
                    <a:lumMod val="25000"/>
                  </a:schemeClr>
                </a:solidFill>
                <a:latin typeface="Segoe UI"/>
                <a:ea typeface="Calibri"/>
                <a:cs typeface="Segoe UI"/>
              </a:rPr>
              <a:t>Numpy</a:t>
            </a:r>
            <a:r>
              <a:rPr lang="en-US" sz="2000" dirty="0">
                <a:solidFill>
                  <a:schemeClr val="accent3">
                    <a:lumMod val="25000"/>
                  </a:schemeClr>
                </a:solidFill>
                <a:latin typeface="Segoe UI"/>
                <a:ea typeface="Calibri"/>
                <a:cs typeface="Segoe UI"/>
              </a:rPr>
              <a:t> array.</a:t>
            </a:r>
          </a:p>
          <a:p>
            <a:pPr marL="342900" indent="-342900"/>
            <a:r>
              <a:rPr lang="en-US" sz="2000" dirty="0">
                <a:solidFill>
                  <a:schemeClr val="accent3">
                    <a:lumMod val="25000"/>
                  </a:schemeClr>
                </a:solidFill>
                <a:latin typeface="Segoe UI"/>
                <a:ea typeface="Calibri"/>
                <a:cs typeface="Segoe UI"/>
              </a:rPr>
              <a:t>Standardize data with </a:t>
            </a:r>
            <a:r>
              <a:rPr lang="en-US" sz="2000" dirty="0" err="1">
                <a:solidFill>
                  <a:schemeClr val="accent3">
                    <a:lumMod val="25000"/>
                  </a:schemeClr>
                </a:solidFill>
                <a:latin typeface="Segoe UI"/>
                <a:ea typeface="Calibri"/>
                <a:cs typeface="Segoe UI"/>
              </a:rPr>
              <a:t>StandardScaler</a:t>
            </a:r>
            <a:r>
              <a:rPr lang="en-US" sz="2000" dirty="0">
                <a:solidFill>
                  <a:schemeClr val="accent3">
                    <a:lumMod val="25000"/>
                  </a:schemeClr>
                </a:solidFill>
                <a:latin typeface="Segoe UI"/>
                <a:ea typeface="Calibri"/>
                <a:cs typeface="Segoe UI"/>
              </a:rPr>
              <a:t>().</a:t>
            </a:r>
          </a:p>
          <a:p>
            <a:pPr marL="342900" indent="-342900"/>
            <a:r>
              <a:rPr lang="en-US" sz="2000" dirty="0">
                <a:solidFill>
                  <a:schemeClr val="accent3">
                    <a:lumMod val="25000"/>
                  </a:schemeClr>
                </a:solidFill>
                <a:latin typeface="Segoe UI"/>
                <a:ea typeface="Calibri"/>
                <a:cs typeface="Segoe UI"/>
              </a:rPr>
              <a:t>Split data in ratio 8:2.</a:t>
            </a:r>
          </a:p>
          <a:p>
            <a:pPr marL="342900" indent="-342900"/>
            <a:r>
              <a:rPr lang="en-US" sz="2000" dirty="0">
                <a:solidFill>
                  <a:schemeClr val="accent3">
                    <a:lumMod val="25000"/>
                  </a:schemeClr>
                </a:solidFill>
                <a:latin typeface="Segoe UI"/>
                <a:ea typeface="Calibri"/>
                <a:cs typeface="Segoe UI"/>
              </a:rPr>
              <a:t>Train model with hyperparameters in </a:t>
            </a:r>
            <a:r>
              <a:rPr lang="en-US" sz="2000" dirty="0" err="1">
                <a:solidFill>
                  <a:schemeClr val="accent3">
                    <a:lumMod val="25000"/>
                  </a:schemeClr>
                </a:solidFill>
                <a:latin typeface="Segoe UI"/>
                <a:ea typeface="Calibri"/>
                <a:cs typeface="Segoe UI"/>
              </a:rPr>
              <a:t>GridSearchCV</a:t>
            </a:r>
            <a:r>
              <a:rPr lang="en-US" sz="2000" dirty="0">
                <a:solidFill>
                  <a:schemeClr val="accent3">
                    <a:lumMod val="25000"/>
                  </a:schemeClr>
                </a:solidFill>
                <a:latin typeface="Segoe UI"/>
                <a:ea typeface="Calibri"/>
                <a:cs typeface="Segoe UI"/>
              </a:rPr>
              <a:t>().</a:t>
            </a:r>
          </a:p>
          <a:p>
            <a:pPr marL="342900" indent="-342900"/>
            <a:r>
              <a:rPr lang="en-US" sz="2000" dirty="0">
                <a:solidFill>
                  <a:schemeClr val="accent3">
                    <a:lumMod val="25000"/>
                  </a:schemeClr>
                </a:solidFill>
                <a:latin typeface="Segoe UI"/>
                <a:ea typeface="Calibri"/>
                <a:cs typeface="Segoe UI"/>
              </a:rPr>
              <a:t>Get R-square score with in-build score parameter.</a:t>
            </a:r>
          </a:p>
          <a:p>
            <a:pPr>
              <a:lnSpc>
                <a:spcPct val="100000"/>
              </a:lnSpc>
              <a:spcBef>
                <a:spcPts val="1400"/>
              </a:spcBef>
            </a:pPr>
            <a:r>
              <a:rPr lang="en-US" sz="2200" dirty="0">
                <a:solidFill>
                  <a:schemeClr val="accent3">
                    <a:lumMod val="25000"/>
                  </a:schemeClr>
                </a:solidFill>
                <a:latin typeface="Calibri"/>
                <a:ea typeface="Calibri"/>
                <a:cs typeface="Calibri"/>
              </a:rPr>
              <a:t>URL- </a:t>
            </a:r>
            <a:r>
              <a:rPr lang="en-US" sz="2200" dirty="0">
                <a:solidFill>
                  <a:schemeClr val="accent3">
                    <a:lumMod val="25000"/>
                  </a:schemeClr>
                </a:solidFill>
                <a:ea typeface="+mn-lt"/>
                <a:cs typeface="+mn-lt"/>
                <a:hlinkClick r:id="rId3"/>
              </a:rPr>
              <a:t>ML</a:t>
            </a:r>
            <a:endParaRPr lang="en-US" sz="2200">
              <a:solidFill>
                <a:schemeClr val="accent3">
                  <a:lumMod val="25000"/>
                </a:schemeClr>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Calibr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a:latin typeface="Abadi"/>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graphicFrame>
        <p:nvGraphicFramePr>
          <p:cNvPr id="5" name="Diagram 4">
            <a:extLst>
              <a:ext uri="{FF2B5EF4-FFF2-40B4-BE49-F238E27FC236}">
                <a16:creationId xmlns:a16="http://schemas.microsoft.com/office/drawing/2014/main" id="{91B31AEA-9C19-0459-ABAF-9065ED65A85C}"/>
              </a:ext>
            </a:extLst>
          </p:cNvPr>
          <p:cNvGraphicFramePr/>
          <p:nvPr>
            <p:extLst>
              <p:ext uri="{D42A27DB-BD31-4B8C-83A1-F6EECF244321}">
                <p14:modId xmlns:p14="http://schemas.microsoft.com/office/powerpoint/2010/main" val="4141596427"/>
              </p:ext>
            </p:extLst>
          </p:nvPr>
        </p:nvGraphicFramePr>
        <p:xfrm>
          <a:off x="6430027" y="1913349"/>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976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14B2C865-1A49-E86B-5F34-CF617D4979DD}"/>
              </a:ext>
            </a:extLst>
          </p:cNvPr>
          <p:cNvPicPr>
            <a:picLocks noChangeAspect="1"/>
          </p:cNvPicPr>
          <p:nvPr/>
        </p:nvPicPr>
        <p:blipFill>
          <a:blip r:embed="rId3"/>
          <a:stretch>
            <a:fillRect/>
          </a:stretch>
        </p:blipFill>
        <p:spPr>
          <a:xfrm>
            <a:off x="814192" y="1371816"/>
            <a:ext cx="10304568" cy="49556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a:buChar char="Ø"/>
            </a:pPr>
            <a:r>
              <a:rPr lang="en-US" sz="2200" dirty="0">
                <a:solidFill>
                  <a:schemeClr val="accent3">
                    <a:lumMod val="25000"/>
                  </a:schemeClr>
                </a:solidFill>
                <a:latin typeface="Abadi"/>
              </a:rPr>
              <a:t>Executive Summary</a:t>
            </a:r>
            <a:endParaRPr lang="en-US"/>
          </a:p>
          <a:p>
            <a:pPr>
              <a:lnSpc>
                <a:spcPct val="100000"/>
              </a:lnSpc>
              <a:spcBef>
                <a:spcPts val="1400"/>
              </a:spcBef>
              <a:buFont typeface="Wingdings"/>
              <a:buChar char="Ø"/>
            </a:pPr>
            <a:r>
              <a:rPr lang="en-US" sz="2200" dirty="0">
                <a:solidFill>
                  <a:schemeClr val="accent3">
                    <a:lumMod val="25000"/>
                  </a:schemeClr>
                </a:solidFill>
                <a:latin typeface="Abadi"/>
              </a:rPr>
              <a:t>Introduction</a:t>
            </a:r>
          </a:p>
          <a:p>
            <a:pPr>
              <a:lnSpc>
                <a:spcPct val="100000"/>
              </a:lnSpc>
              <a:spcBef>
                <a:spcPts val="1400"/>
              </a:spcBef>
              <a:buFont typeface="Wingdings"/>
              <a:buChar char="Ø"/>
            </a:pPr>
            <a:r>
              <a:rPr lang="en-US" sz="2200" dirty="0">
                <a:solidFill>
                  <a:schemeClr val="accent3">
                    <a:lumMod val="25000"/>
                  </a:schemeClr>
                </a:solidFill>
                <a:latin typeface="Abadi"/>
              </a:rPr>
              <a:t>Methodology</a:t>
            </a:r>
          </a:p>
          <a:p>
            <a:pPr>
              <a:lnSpc>
                <a:spcPct val="100000"/>
              </a:lnSpc>
              <a:spcBef>
                <a:spcPts val="1400"/>
              </a:spcBef>
              <a:buFont typeface="Wingdings"/>
              <a:buChar char="Ø"/>
            </a:pPr>
            <a:r>
              <a:rPr lang="en-US" sz="2200" dirty="0">
                <a:solidFill>
                  <a:schemeClr val="accent3">
                    <a:lumMod val="25000"/>
                  </a:schemeClr>
                </a:solidFill>
                <a:latin typeface="Abadi"/>
              </a:rPr>
              <a:t>Results</a:t>
            </a:r>
          </a:p>
          <a:p>
            <a:pPr>
              <a:lnSpc>
                <a:spcPct val="100000"/>
              </a:lnSpc>
              <a:spcBef>
                <a:spcPts val="1400"/>
              </a:spcBef>
              <a:buFont typeface="Wingdings"/>
              <a:buChar char="Ø"/>
            </a:pPr>
            <a:r>
              <a:rPr lang="en-US" sz="2200" dirty="0">
                <a:solidFill>
                  <a:schemeClr val="accent3">
                    <a:lumMod val="25000"/>
                  </a:schemeClr>
                </a:solidFill>
                <a:latin typeface="Abadi"/>
              </a:rPr>
              <a:t>Conclusion</a:t>
            </a:r>
          </a:p>
          <a:p>
            <a:pPr>
              <a:lnSpc>
                <a:spcPct val="100000"/>
              </a:lnSpc>
              <a:spcBef>
                <a:spcPts val="1400"/>
              </a:spcBef>
              <a:buFont typeface="Wingdings"/>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screen shot of a graph&#10;&#10;Description automatically generated">
            <a:extLst>
              <a:ext uri="{FF2B5EF4-FFF2-40B4-BE49-F238E27FC236}">
                <a16:creationId xmlns:a16="http://schemas.microsoft.com/office/drawing/2014/main" id="{9E5E8870-9308-5CCA-BCFD-349ED2253B98}"/>
              </a:ext>
            </a:extLst>
          </p:cNvPr>
          <p:cNvPicPr>
            <a:picLocks noChangeAspect="1"/>
          </p:cNvPicPr>
          <p:nvPr/>
        </p:nvPicPr>
        <p:blipFill>
          <a:blip r:embed="rId3"/>
          <a:stretch>
            <a:fillRect/>
          </a:stretch>
        </p:blipFill>
        <p:spPr>
          <a:xfrm>
            <a:off x="772439" y="1761090"/>
            <a:ext cx="10146081" cy="455710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a bar chart&#10;&#10;Description automatically generated">
            <a:extLst>
              <a:ext uri="{FF2B5EF4-FFF2-40B4-BE49-F238E27FC236}">
                <a16:creationId xmlns:a16="http://schemas.microsoft.com/office/drawing/2014/main" id="{015C9F90-A0F8-FF96-6E03-8357B7901DF5}"/>
              </a:ext>
            </a:extLst>
          </p:cNvPr>
          <p:cNvPicPr>
            <a:picLocks noChangeAspect="1"/>
          </p:cNvPicPr>
          <p:nvPr/>
        </p:nvPicPr>
        <p:blipFill>
          <a:blip r:embed="rId3"/>
          <a:stretch>
            <a:fillRect/>
          </a:stretch>
        </p:blipFill>
        <p:spPr>
          <a:xfrm>
            <a:off x="1336940" y="1443198"/>
            <a:ext cx="9051775" cy="49304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with numbers and points&#10;&#10;Description automatically generated">
            <a:extLst>
              <a:ext uri="{FF2B5EF4-FFF2-40B4-BE49-F238E27FC236}">
                <a16:creationId xmlns:a16="http://schemas.microsoft.com/office/drawing/2014/main" id="{237DD0E0-BEE1-F76C-B1DB-604541FAC845}"/>
              </a:ext>
            </a:extLst>
          </p:cNvPr>
          <p:cNvPicPr>
            <a:picLocks noChangeAspect="1"/>
          </p:cNvPicPr>
          <p:nvPr/>
        </p:nvPicPr>
        <p:blipFill>
          <a:blip r:embed="rId3"/>
          <a:stretch>
            <a:fillRect/>
          </a:stretch>
        </p:blipFill>
        <p:spPr>
          <a:xfrm>
            <a:off x="880057" y="1620909"/>
            <a:ext cx="10152844" cy="47430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1FFBEC20-997E-3329-C27E-C95EDD984DFD}"/>
              </a:ext>
            </a:extLst>
          </p:cNvPr>
          <p:cNvPicPr>
            <a:picLocks noChangeAspect="1"/>
          </p:cNvPicPr>
          <p:nvPr/>
        </p:nvPicPr>
        <p:blipFill>
          <a:blip r:embed="rId3"/>
          <a:stretch>
            <a:fillRect/>
          </a:stretch>
        </p:blipFill>
        <p:spPr>
          <a:xfrm>
            <a:off x="772733" y="1478134"/>
            <a:ext cx="10270901" cy="496423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going up&#10;&#10;Description automatically generated">
            <a:extLst>
              <a:ext uri="{FF2B5EF4-FFF2-40B4-BE49-F238E27FC236}">
                <a16:creationId xmlns:a16="http://schemas.microsoft.com/office/drawing/2014/main" id="{CBDC9ADE-892D-396B-94A9-9A0997EEF884}"/>
              </a:ext>
            </a:extLst>
          </p:cNvPr>
          <p:cNvPicPr>
            <a:picLocks noChangeAspect="1"/>
          </p:cNvPicPr>
          <p:nvPr/>
        </p:nvPicPr>
        <p:blipFill>
          <a:blip r:embed="rId3"/>
          <a:stretch>
            <a:fillRect/>
          </a:stretch>
        </p:blipFill>
        <p:spPr>
          <a:xfrm>
            <a:off x="815005" y="1543318"/>
            <a:ext cx="9971708" cy="494119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CF619FD5-85E6-2601-36EB-1A6D2E3B8BE4}"/>
              </a:ext>
            </a:extLst>
          </p:cNvPr>
          <p:cNvPicPr>
            <a:picLocks noChangeAspect="1"/>
          </p:cNvPicPr>
          <p:nvPr/>
        </p:nvPicPr>
        <p:blipFill>
          <a:blip r:embed="rId3"/>
          <a:stretch>
            <a:fillRect/>
          </a:stretch>
        </p:blipFill>
        <p:spPr>
          <a:xfrm>
            <a:off x="1603637" y="1452132"/>
            <a:ext cx="8353424" cy="4342747"/>
          </a:xfrm>
          <a:prstGeom prst="rect">
            <a:avLst/>
          </a:prstGeom>
        </p:spPr>
      </p:pic>
      <p:sp>
        <p:nvSpPr>
          <p:cNvPr id="6" name="TextBox 5">
            <a:extLst>
              <a:ext uri="{FF2B5EF4-FFF2-40B4-BE49-F238E27FC236}">
                <a16:creationId xmlns:a16="http://schemas.microsoft.com/office/drawing/2014/main" id="{1430A0F9-05FA-99B8-C99D-5A1FAA3644A5}"/>
              </a:ext>
            </a:extLst>
          </p:cNvPr>
          <p:cNvSpPr txBox="1"/>
          <p:nvPr/>
        </p:nvSpPr>
        <p:spPr>
          <a:xfrm>
            <a:off x="1985897" y="6101219"/>
            <a:ext cx="7388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Distinct keyword is used to select only unique values from output</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1382CA25-5AC5-05B2-A391-4804EACC62CC}"/>
              </a:ext>
            </a:extLst>
          </p:cNvPr>
          <p:cNvPicPr>
            <a:picLocks noChangeAspect="1"/>
          </p:cNvPicPr>
          <p:nvPr/>
        </p:nvPicPr>
        <p:blipFill>
          <a:blip r:embed="rId3"/>
          <a:stretch>
            <a:fillRect/>
          </a:stretch>
        </p:blipFill>
        <p:spPr>
          <a:xfrm>
            <a:off x="344466" y="1407652"/>
            <a:ext cx="11503066" cy="3531216"/>
          </a:xfrm>
          <a:prstGeom prst="rect">
            <a:avLst/>
          </a:prstGeom>
        </p:spPr>
      </p:pic>
      <p:sp>
        <p:nvSpPr>
          <p:cNvPr id="6" name="TextBox 5">
            <a:extLst>
              <a:ext uri="{FF2B5EF4-FFF2-40B4-BE49-F238E27FC236}">
                <a16:creationId xmlns:a16="http://schemas.microsoft.com/office/drawing/2014/main" id="{17C3A320-5621-E040-BC77-96B28F5DEFE2}"/>
              </a:ext>
            </a:extLst>
          </p:cNvPr>
          <p:cNvSpPr txBox="1"/>
          <p:nvPr/>
        </p:nvSpPr>
        <p:spPr>
          <a:xfrm>
            <a:off x="581937" y="5407068"/>
            <a:ext cx="11020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"LIKE" keyword used for finding regular expression and "CCA%"  means finding all matching words starting with CCA.</a:t>
            </a:r>
            <a:endParaRPr lang="en-US" dirty="0"/>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2" name="Content Placeholder 1" descr="A screenshot of a message&#10;&#10;Description automatically generated">
            <a:extLst>
              <a:ext uri="{FF2B5EF4-FFF2-40B4-BE49-F238E27FC236}">
                <a16:creationId xmlns:a16="http://schemas.microsoft.com/office/drawing/2014/main" id="{F2976712-C85E-C42B-3D7A-586E6F1E255E}"/>
              </a:ext>
            </a:extLst>
          </p:cNvPr>
          <p:cNvPicPr>
            <a:picLocks noGrp="1" noChangeAspect="1"/>
          </p:cNvPicPr>
          <p:nvPr>
            <p:ph idx="4294967295"/>
          </p:nvPr>
        </p:nvPicPr>
        <p:blipFill>
          <a:blip r:embed="rId3"/>
          <a:stretch>
            <a:fillRect/>
          </a:stretch>
        </p:blipFill>
        <p:spPr>
          <a:xfrm>
            <a:off x="1670227" y="1713272"/>
            <a:ext cx="8237428" cy="2279606"/>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C9E6A4C3-C704-102B-D890-988645DD24EA}"/>
              </a:ext>
            </a:extLst>
          </p:cNvPr>
          <p:cNvSpPr txBox="1"/>
          <p:nvPr/>
        </p:nvSpPr>
        <p:spPr>
          <a:xfrm>
            <a:off x="1905000" y="4397157"/>
            <a:ext cx="7064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SUM() function sum-up all the values in "</a:t>
            </a:r>
            <a:r>
              <a:rPr lang="en-US" dirty="0" err="1">
                <a:ea typeface="Calibri"/>
                <a:cs typeface="Calibri"/>
              </a:rPr>
              <a:t>Payload_mass_kg</a:t>
            </a:r>
            <a:r>
              <a:rPr lang="en-US" dirty="0">
                <a:ea typeface="Calibri"/>
                <a:cs typeface="Calibri"/>
              </a:rPr>
              <a:t>" column.</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578542DD-E4DF-A145-E473-9C7C4A125788}"/>
              </a:ext>
            </a:extLst>
          </p:cNvPr>
          <p:cNvPicPr>
            <a:picLocks noGrp="1" noChangeAspect="1"/>
          </p:cNvPicPr>
          <p:nvPr>
            <p:ph idx="4294967295"/>
          </p:nvPr>
        </p:nvPicPr>
        <p:blipFill>
          <a:blip r:embed="rId3"/>
          <a:stretch>
            <a:fillRect/>
          </a:stretch>
        </p:blipFill>
        <p:spPr>
          <a:xfrm>
            <a:off x="549384" y="1524246"/>
            <a:ext cx="11180378" cy="279913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24217F3A-DA99-724A-FEFD-1D05149FB23D}"/>
              </a:ext>
            </a:extLst>
          </p:cNvPr>
          <p:cNvSpPr txBox="1"/>
          <p:nvPr/>
        </p:nvSpPr>
        <p:spPr>
          <a:xfrm>
            <a:off x="2528454" y="4668487"/>
            <a:ext cx="71271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AVG() function gives mean of values in "PAYLOAD_MASS_KG" column</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65AEEACD-E505-2B39-04E0-6A4F54A4A8D1}"/>
              </a:ext>
            </a:extLst>
          </p:cNvPr>
          <p:cNvPicPr>
            <a:picLocks noGrp="1" noChangeAspect="1"/>
          </p:cNvPicPr>
          <p:nvPr>
            <p:ph idx="4294967295"/>
          </p:nvPr>
        </p:nvPicPr>
        <p:blipFill>
          <a:blip r:embed="rId3"/>
          <a:stretch>
            <a:fillRect/>
          </a:stretch>
        </p:blipFill>
        <p:spPr>
          <a:xfrm>
            <a:off x="1456753" y="1565033"/>
            <a:ext cx="8965870" cy="301205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00EEA38A-92B1-C4EB-AA3C-1E21DD428EE4}"/>
              </a:ext>
            </a:extLst>
          </p:cNvPr>
          <p:cNvSpPr txBox="1"/>
          <p:nvPr/>
        </p:nvSpPr>
        <p:spPr>
          <a:xfrm>
            <a:off x="2775857" y="4876304"/>
            <a:ext cx="63156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MIN() function select minimum date within output</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53278" y="1785091"/>
            <a:ext cx="10757832" cy="430225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a:buChar char="Ø"/>
            </a:pPr>
            <a:r>
              <a:rPr lang="en-US" sz="2200" dirty="0">
                <a:solidFill>
                  <a:schemeClr val="accent3">
                    <a:lumMod val="25000"/>
                  </a:schemeClr>
                </a:solidFill>
                <a:latin typeface="Abadi"/>
              </a:rPr>
              <a:t>Summary of methodologies</a:t>
            </a:r>
            <a:endParaRPr lang="en-US" sz="2200">
              <a:solidFill>
                <a:schemeClr val="accent3">
                  <a:lumMod val="25000"/>
                </a:schemeClr>
              </a:solidFill>
              <a:latin typeface="Abadi"/>
            </a:endParaRPr>
          </a:p>
          <a:p>
            <a:pPr lvl="1">
              <a:buFont typeface="Courier New"/>
              <a:buChar char="o"/>
            </a:pPr>
            <a:r>
              <a:rPr lang="en-US" sz="1800" dirty="0">
                <a:solidFill>
                  <a:schemeClr val="accent3">
                    <a:lumMod val="25000"/>
                  </a:schemeClr>
                </a:solidFill>
                <a:latin typeface="Abadi"/>
              </a:rPr>
              <a:t>SpaceX Data Collection using SpaceX API</a:t>
            </a:r>
          </a:p>
          <a:p>
            <a:pPr lvl="1">
              <a:buFont typeface="Courier New"/>
              <a:buChar char="o"/>
            </a:pPr>
            <a:r>
              <a:rPr lang="en-US" sz="1800" dirty="0">
                <a:solidFill>
                  <a:schemeClr val="accent3">
                    <a:lumMod val="25000"/>
                  </a:schemeClr>
                </a:solidFill>
                <a:latin typeface="Abadi"/>
              </a:rPr>
              <a:t>SpaceX Data Collection with Web Scraping</a:t>
            </a:r>
          </a:p>
          <a:p>
            <a:pPr lvl="1">
              <a:buFont typeface="Courier New"/>
              <a:buChar char="o"/>
            </a:pPr>
            <a:r>
              <a:rPr lang="en-US" sz="1800" dirty="0">
                <a:solidFill>
                  <a:schemeClr val="accent3">
                    <a:lumMod val="25000"/>
                  </a:schemeClr>
                </a:solidFill>
                <a:latin typeface="Abadi"/>
              </a:rPr>
              <a:t>SpaceX Data Wrangling</a:t>
            </a:r>
          </a:p>
          <a:p>
            <a:pPr lvl="1">
              <a:buFont typeface="Courier New"/>
              <a:buChar char="o"/>
            </a:pPr>
            <a:r>
              <a:rPr lang="en-US" sz="1800" dirty="0">
                <a:solidFill>
                  <a:schemeClr val="accent3">
                    <a:lumMod val="25000"/>
                  </a:schemeClr>
                </a:solidFill>
                <a:latin typeface="Abadi"/>
              </a:rPr>
              <a:t>SpaceX Exploratory Data Analysis using SQL</a:t>
            </a:r>
          </a:p>
          <a:p>
            <a:pPr lvl="1">
              <a:buFont typeface="Courier New"/>
              <a:buChar char="o"/>
            </a:pPr>
            <a:r>
              <a:rPr lang="en-US" sz="1800" dirty="0">
                <a:solidFill>
                  <a:schemeClr val="accent3">
                    <a:lumMod val="25000"/>
                  </a:schemeClr>
                </a:solidFill>
                <a:latin typeface="Abadi"/>
              </a:rPr>
              <a:t>Space-X EDA DataViz Using Python Pandas and Matplotlib</a:t>
            </a:r>
          </a:p>
          <a:p>
            <a:pPr lvl="1">
              <a:buFont typeface="Courier New"/>
              <a:buChar char="o"/>
            </a:pPr>
            <a:r>
              <a:rPr lang="en-US" sz="1800" dirty="0">
                <a:solidFill>
                  <a:schemeClr val="accent3">
                    <a:lumMod val="25000"/>
                  </a:schemeClr>
                </a:solidFill>
                <a:latin typeface="Abadi"/>
              </a:rPr>
              <a:t>Space-X Launch Sites Analysis with Folium-Interactive Visual Analytics and </a:t>
            </a:r>
            <a:r>
              <a:rPr lang="en-US" sz="1800" err="1">
                <a:solidFill>
                  <a:schemeClr val="accent3">
                    <a:lumMod val="25000"/>
                  </a:schemeClr>
                </a:solidFill>
                <a:latin typeface="Abadi"/>
              </a:rPr>
              <a:t>Plotly</a:t>
            </a:r>
            <a:r>
              <a:rPr lang="en-US" sz="1800" dirty="0">
                <a:solidFill>
                  <a:schemeClr val="accent3">
                    <a:lumMod val="25000"/>
                  </a:schemeClr>
                </a:solidFill>
                <a:latin typeface="Abadi"/>
              </a:rPr>
              <a:t> Dash</a:t>
            </a:r>
          </a:p>
          <a:p>
            <a:pPr lvl="1">
              <a:buFont typeface="Courier New"/>
              <a:buChar char="o"/>
            </a:pPr>
            <a:r>
              <a:rPr lang="en-US" sz="1800" dirty="0">
                <a:solidFill>
                  <a:schemeClr val="accent3">
                    <a:lumMod val="25000"/>
                  </a:schemeClr>
                </a:solidFill>
                <a:latin typeface="Abadi"/>
              </a:rPr>
              <a:t>SpaceX Machine Learning Landing Prediction</a:t>
            </a:r>
            <a:endParaRPr lang="en-US" sz="1800" dirty="0">
              <a:solidFill>
                <a:schemeClr val="accent3">
                  <a:lumMod val="25000"/>
                </a:schemeClr>
              </a:solidFill>
            </a:endParaRPr>
          </a:p>
          <a:p>
            <a:pPr>
              <a:buFont typeface="Wingdings"/>
              <a:buChar char="Ø"/>
            </a:pPr>
            <a:r>
              <a:rPr lang="en-US" sz="2200" dirty="0">
                <a:solidFill>
                  <a:schemeClr val="accent3">
                    <a:lumMod val="25000"/>
                  </a:schemeClr>
                </a:solidFill>
                <a:latin typeface="Abadi"/>
              </a:rPr>
              <a:t>Summary of all results</a:t>
            </a:r>
          </a:p>
          <a:p>
            <a:pPr lvl="1">
              <a:buFont typeface="Courier New"/>
              <a:buChar char="o"/>
            </a:pPr>
            <a:r>
              <a:rPr lang="en-US" sz="1800" dirty="0">
                <a:solidFill>
                  <a:schemeClr val="accent3">
                    <a:lumMod val="25000"/>
                  </a:schemeClr>
                </a:solidFill>
                <a:latin typeface="Abadi"/>
              </a:rPr>
              <a:t>EDA results</a:t>
            </a:r>
          </a:p>
          <a:p>
            <a:pPr lvl="1">
              <a:buFont typeface="Courier New"/>
              <a:buChar char="o"/>
            </a:pPr>
            <a:r>
              <a:rPr lang="en-US" sz="1800" dirty="0">
                <a:solidFill>
                  <a:schemeClr val="accent3">
                    <a:lumMod val="25000"/>
                  </a:schemeClr>
                </a:solidFill>
                <a:latin typeface="Abadi"/>
              </a:rPr>
              <a:t>Interactive Visual Analytics and Dashboards</a:t>
            </a:r>
          </a:p>
          <a:p>
            <a:pPr lvl="1">
              <a:buFont typeface="Courier New"/>
              <a:buChar char="o"/>
            </a:pPr>
            <a:r>
              <a:rPr lang="en-US" sz="1800" dirty="0">
                <a:solidFill>
                  <a:schemeClr val="accent3">
                    <a:lumMod val="25000"/>
                  </a:schemeClr>
                </a:solidFill>
                <a:latin typeface="Abadi"/>
              </a:rPr>
              <a:t>Predictive Analysis(Classification)</a:t>
            </a:r>
            <a:endParaRPr lang="en-US" sz="1800"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49F3F68B-DE49-6356-F38C-E545BAAB0188}"/>
              </a:ext>
            </a:extLst>
          </p:cNvPr>
          <p:cNvPicPr>
            <a:picLocks noGrp="1" noChangeAspect="1"/>
          </p:cNvPicPr>
          <p:nvPr>
            <p:ph idx="4294967295"/>
          </p:nvPr>
        </p:nvPicPr>
        <p:blipFill>
          <a:blip r:embed="rId3"/>
          <a:stretch>
            <a:fillRect/>
          </a:stretch>
        </p:blipFill>
        <p:spPr>
          <a:xfrm>
            <a:off x="1403633" y="1481297"/>
            <a:ext cx="8977586" cy="4330545"/>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06FC13FD-14A9-246F-9E9B-87E2A12A4099}"/>
              </a:ext>
            </a:extLst>
          </p:cNvPr>
          <p:cNvSpPr txBox="1"/>
          <p:nvPr/>
        </p:nvSpPr>
        <p:spPr>
          <a:xfrm>
            <a:off x="1256862" y="5990897"/>
            <a:ext cx="96712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AND keyword used as logical operation which means true only if both side of operator are true.</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2" name="Content Placeholder 1" descr="A screenshot of a computer&#10;&#10;Description automatically generated">
            <a:extLst>
              <a:ext uri="{FF2B5EF4-FFF2-40B4-BE49-F238E27FC236}">
                <a16:creationId xmlns:a16="http://schemas.microsoft.com/office/drawing/2014/main" id="{A9FC4271-FA4D-2558-B9CF-4BAB05AE6F7E}"/>
              </a:ext>
            </a:extLst>
          </p:cNvPr>
          <p:cNvPicPr>
            <a:picLocks noGrp="1" noChangeAspect="1"/>
          </p:cNvPicPr>
          <p:nvPr>
            <p:ph idx="4294967295"/>
          </p:nvPr>
        </p:nvPicPr>
        <p:blipFill>
          <a:blip r:embed="rId3"/>
          <a:stretch>
            <a:fillRect/>
          </a:stretch>
        </p:blipFill>
        <p:spPr>
          <a:xfrm>
            <a:off x="2129688" y="1339654"/>
            <a:ext cx="7936675" cy="465034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BBADF0EF-3DB3-55C9-5C48-08B34C4C1233}"/>
              </a:ext>
            </a:extLst>
          </p:cNvPr>
          <p:cNvSpPr txBox="1"/>
          <p:nvPr/>
        </p:nvSpPr>
        <p:spPr>
          <a:xfrm>
            <a:off x="262247" y="6098474"/>
            <a:ext cx="112637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"Group by" keyword group output according to selected column and "Count" keyword works jointly with </a:t>
            </a:r>
            <a:r>
              <a:rPr lang="en-US" dirty="0" err="1">
                <a:ea typeface="Calibri"/>
                <a:cs typeface="Calibri"/>
              </a:rPr>
              <a:t>groupby</a:t>
            </a:r>
            <a:r>
              <a:rPr lang="en-US" dirty="0">
                <a:ea typeface="Calibri"/>
                <a:cs typeface="Calibri"/>
              </a:rPr>
              <a:t>. </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B374131F-3822-64B6-5E97-BE47B5844936}"/>
              </a:ext>
            </a:extLst>
          </p:cNvPr>
          <p:cNvPicPr>
            <a:picLocks noGrp="1" noChangeAspect="1"/>
          </p:cNvPicPr>
          <p:nvPr>
            <p:ph idx="4294967295"/>
          </p:nvPr>
        </p:nvPicPr>
        <p:blipFill>
          <a:blip r:embed="rId3"/>
          <a:stretch>
            <a:fillRect/>
          </a:stretch>
        </p:blipFill>
        <p:spPr>
          <a:xfrm>
            <a:off x="1318208" y="1351233"/>
            <a:ext cx="9292440" cy="4449056"/>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8D83E920-3F1D-06F0-771C-39B083EF9470}"/>
              </a:ext>
            </a:extLst>
          </p:cNvPr>
          <p:cNvSpPr txBox="1"/>
          <p:nvPr/>
        </p:nvSpPr>
        <p:spPr>
          <a:xfrm>
            <a:off x="991914" y="5955862"/>
            <a:ext cx="9846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First inner query run and output max payload then based on max payload outer query was filtered.</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950EC704-68A5-8B98-150A-EE094D249AF7}"/>
              </a:ext>
            </a:extLst>
          </p:cNvPr>
          <p:cNvPicPr>
            <a:picLocks noGrp="1" noChangeAspect="1"/>
          </p:cNvPicPr>
          <p:nvPr>
            <p:ph idx="4294967295"/>
          </p:nvPr>
        </p:nvPicPr>
        <p:blipFill>
          <a:blip r:embed="rId3"/>
          <a:stretch>
            <a:fillRect/>
          </a:stretch>
        </p:blipFill>
        <p:spPr>
          <a:xfrm>
            <a:off x="514633" y="1448931"/>
            <a:ext cx="11161574" cy="4054079"/>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pic>
        <p:nvPicPr>
          <p:cNvPr id="2" name="Content Placeholder 1" descr="A screenshot of a computer&#10;&#10;Description automatically generated">
            <a:extLst>
              <a:ext uri="{FF2B5EF4-FFF2-40B4-BE49-F238E27FC236}">
                <a16:creationId xmlns:a16="http://schemas.microsoft.com/office/drawing/2014/main" id="{484548BC-9689-616B-0660-6CE9A1BACC1F}"/>
              </a:ext>
            </a:extLst>
          </p:cNvPr>
          <p:cNvPicPr>
            <a:picLocks noGrp="1" noChangeAspect="1"/>
          </p:cNvPicPr>
          <p:nvPr>
            <p:ph idx="4294967295"/>
          </p:nvPr>
        </p:nvPicPr>
        <p:blipFill>
          <a:blip r:embed="rId3"/>
          <a:stretch>
            <a:fillRect/>
          </a:stretch>
        </p:blipFill>
        <p:spPr>
          <a:xfrm>
            <a:off x="667393" y="1439536"/>
            <a:ext cx="10712822" cy="441754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44340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all launch sites on global map</a:t>
            </a:r>
          </a:p>
        </p:txBody>
      </p:sp>
      <p:pic>
        <p:nvPicPr>
          <p:cNvPr id="4" name="Picture 3" descr="A map of the united states&#10;&#10;Description automatically generated">
            <a:extLst>
              <a:ext uri="{FF2B5EF4-FFF2-40B4-BE49-F238E27FC236}">
                <a16:creationId xmlns:a16="http://schemas.microsoft.com/office/drawing/2014/main" id="{4BE4B9A1-0264-61BA-932B-AB7CAD2808A6}"/>
              </a:ext>
            </a:extLst>
          </p:cNvPr>
          <p:cNvPicPr>
            <a:picLocks noChangeAspect="1"/>
          </p:cNvPicPr>
          <p:nvPr/>
        </p:nvPicPr>
        <p:blipFill>
          <a:blip r:embed="rId3"/>
          <a:stretch>
            <a:fillRect/>
          </a:stretch>
        </p:blipFill>
        <p:spPr>
          <a:xfrm>
            <a:off x="772733" y="993108"/>
            <a:ext cx="10066985" cy="4236186"/>
          </a:xfrm>
          <a:prstGeom prst="rect">
            <a:avLst/>
          </a:prstGeom>
        </p:spPr>
      </p:pic>
      <p:sp>
        <p:nvSpPr>
          <p:cNvPr id="5" name="TextBox 4">
            <a:extLst>
              <a:ext uri="{FF2B5EF4-FFF2-40B4-BE49-F238E27FC236}">
                <a16:creationId xmlns:a16="http://schemas.microsoft.com/office/drawing/2014/main" id="{16B12320-805C-8855-03FD-92E1F25D84BF}"/>
              </a:ext>
            </a:extLst>
          </p:cNvPr>
          <p:cNvSpPr txBox="1"/>
          <p:nvPr/>
        </p:nvSpPr>
        <p:spPr>
          <a:xfrm>
            <a:off x="862542" y="5450416"/>
            <a:ext cx="104055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All launch sites are in proximity to the Equator, (located southwards of the US map). Also all the launch sites are in very close proximity to the coast.</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pic>
        <p:nvPicPr>
          <p:cNvPr id="2" name="Picture 1" descr="A screenshot of a map&#10;&#10;Description automatically generated">
            <a:extLst>
              <a:ext uri="{FF2B5EF4-FFF2-40B4-BE49-F238E27FC236}">
                <a16:creationId xmlns:a16="http://schemas.microsoft.com/office/drawing/2014/main" id="{2F02B104-D6D7-5E12-B374-3B1860E3660C}"/>
              </a:ext>
            </a:extLst>
          </p:cNvPr>
          <p:cNvPicPr>
            <a:picLocks noChangeAspect="1"/>
          </p:cNvPicPr>
          <p:nvPr/>
        </p:nvPicPr>
        <p:blipFill>
          <a:blip r:embed="rId3"/>
          <a:stretch>
            <a:fillRect/>
          </a:stretch>
        </p:blipFill>
        <p:spPr>
          <a:xfrm>
            <a:off x="772968" y="1993001"/>
            <a:ext cx="3829050" cy="2752725"/>
          </a:xfrm>
          <a:prstGeom prst="rect">
            <a:avLst/>
          </a:prstGeom>
        </p:spPr>
      </p:pic>
      <p:pic>
        <p:nvPicPr>
          <p:cNvPr id="4" name="Picture 3">
            <a:extLst>
              <a:ext uri="{FF2B5EF4-FFF2-40B4-BE49-F238E27FC236}">
                <a16:creationId xmlns:a16="http://schemas.microsoft.com/office/drawing/2014/main" id="{CB282ECE-DC65-F81B-EA7E-FB402C1BFE08}"/>
              </a:ext>
            </a:extLst>
          </p:cNvPr>
          <p:cNvPicPr>
            <a:picLocks noChangeAspect="1"/>
          </p:cNvPicPr>
          <p:nvPr/>
        </p:nvPicPr>
        <p:blipFill>
          <a:blip r:embed="rId4"/>
          <a:stretch>
            <a:fillRect/>
          </a:stretch>
        </p:blipFill>
        <p:spPr>
          <a:xfrm>
            <a:off x="4694289" y="1997888"/>
            <a:ext cx="3287869" cy="271972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9EE2146-D934-5181-29B4-16DFEBBF94AB}"/>
              </a:ext>
            </a:extLst>
          </p:cNvPr>
          <p:cNvPicPr>
            <a:picLocks noChangeAspect="1"/>
          </p:cNvPicPr>
          <p:nvPr/>
        </p:nvPicPr>
        <p:blipFill>
          <a:blip r:embed="rId5"/>
          <a:stretch>
            <a:fillRect/>
          </a:stretch>
        </p:blipFill>
        <p:spPr>
          <a:xfrm>
            <a:off x="8143377" y="1996948"/>
            <a:ext cx="2955835" cy="2721602"/>
          </a:xfrm>
          <a:prstGeom prst="rect">
            <a:avLst/>
          </a:prstGeom>
        </p:spPr>
      </p:pic>
      <p:sp>
        <p:nvSpPr>
          <p:cNvPr id="5" name="TextBox 4">
            <a:extLst>
              <a:ext uri="{FF2B5EF4-FFF2-40B4-BE49-F238E27FC236}">
                <a16:creationId xmlns:a16="http://schemas.microsoft.com/office/drawing/2014/main" id="{1D02651D-4971-4B0C-C250-89AEDAE7D0A4}"/>
              </a:ext>
            </a:extLst>
          </p:cNvPr>
          <p:cNvSpPr txBox="1"/>
          <p:nvPr/>
        </p:nvSpPr>
        <p:spPr>
          <a:xfrm>
            <a:off x="1058333" y="143404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948CB"/>
                </a:solidFill>
                <a:ea typeface="+mn-lt"/>
                <a:cs typeface="+mn-lt"/>
              </a:rPr>
              <a:t>Florida Sites</a:t>
            </a:r>
            <a:endParaRPr lang="en-US" sz="2000" dirty="0">
              <a:solidFill>
                <a:srgbClr val="0948CB"/>
              </a:solidFill>
            </a:endParaRPr>
          </a:p>
        </p:txBody>
      </p:sp>
      <p:sp>
        <p:nvSpPr>
          <p:cNvPr id="7" name="TextBox 6">
            <a:extLst>
              <a:ext uri="{FF2B5EF4-FFF2-40B4-BE49-F238E27FC236}">
                <a16:creationId xmlns:a16="http://schemas.microsoft.com/office/drawing/2014/main" id="{29E84649-901C-054D-316A-E97F46F3DF5A}"/>
              </a:ext>
            </a:extLst>
          </p:cNvPr>
          <p:cNvSpPr txBox="1"/>
          <p:nvPr/>
        </p:nvSpPr>
        <p:spPr>
          <a:xfrm>
            <a:off x="709083" y="5093228"/>
            <a:ext cx="110087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•In the Eastern coast (Florida) Launch site KSC LC-39A has relatively high success rates compared to CCAFS SLC-40 &amp; CCAFS LC-40.</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68286" y="1851673"/>
            <a:ext cx="4364493" cy="35747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In the West Coast (California) Launch site VAFB SLC-4E has relatively lower success rates 4/10 compared to KSC LC-39A launch site in the Eastern Coast of Florida.</a:t>
            </a:r>
            <a:endParaRPr lang="en-US">
              <a:solidFill>
                <a:schemeClr val="accent3">
                  <a:lumMod val="25000"/>
                </a:schemeClr>
              </a:solidFill>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 on the map with color markers</a:t>
            </a:r>
          </a:p>
        </p:txBody>
      </p:sp>
      <p:pic>
        <p:nvPicPr>
          <p:cNvPr id="2" name="Picture 1" descr="A map of a city&#10;&#10;Description automatically generated">
            <a:extLst>
              <a:ext uri="{FF2B5EF4-FFF2-40B4-BE49-F238E27FC236}">
                <a16:creationId xmlns:a16="http://schemas.microsoft.com/office/drawing/2014/main" id="{9E8C8536-89C7-BA22-11CB-F771A6603EFE}"/>
              </a:ext>
            </a:extLst>
          </p:cNvPr>
          <p:cNvPicPr>
            <a:picLocks noChangeAspect="1"/>
          </p:cNvPicPr>
          <p:nvPr/>
        </p:nvPicPr>
        <p:blipFill>
          <a:blip r:embed="rId3"/>
          <a:stretch>
            <a:fillRect/>
          </a:stretch>
        </p:blipFill>
        <p:spPr>
          <a:xfrm>
            <a:off x="772196" y="1851204"/>
            <a:ext cx="6011361" cy="3917591"/>
          </a:xfrm>
          <a:prstGeom prst="rect">
            <a:avLst/>
          </a:prstGeom>
        </p:spPr>
      </p:pic>
      <p:sp>
        <p:nvSpPr>
          <p:cNvPr id="4" name="TextBox 3">
            <a:extLst>
              <a:ext uri="{FF2B5EF4-FFF2-40B4-BE49-F238E27FC236}">
                <a16:creationId xmlns:a16="http://schemas.microsoft.com/office/drawing/2014/main" id="{485C41A9-9C89-8BEB-56DC-8913BF1FDB5B}"/>
              </a:ext>
            </a:extLst>
          </p:cNvPr>
          <p:cNvSpPr txBox="1"/>
          <p:nvPr/>
        </p:nvSpPr>
        <p:spPr>
          <a:xfrm>
            <a:off x="833437" y="139964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948CB"/>
                </a:solidFill>
                <a:ea typeface="+mn-lt"/>
                <a:cs typeface="+mn-lt"/>
              </a:rPr>
              <a:t>West Coast/ California</a:t>
            </a:r>
            <a:endParaRPr lang="en-US" sz="2000" dirty="0" err="1">
              <a:solidFill>
                <a:srgbClr val="0948CB"/>
              </a:solidFill>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8065" y="5712652"/>
            <a:ext cx="10428744" cy="3997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Launch site CCAFS SLC-40 proximity to coastline is 0.86 km</a:t>
            </a:r>
            <a:endParaRPr lang="en-US" dirty="0">
              <a:solidFill>
                <a:schemeClr val="accent3">
                  <a:lumMod val="25000"/>
                </a:schemeClr>
              </a:solidFill>
              <a:ea typeface="Calibri" panose="020F0502020204030204"/>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05428" y="58098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descr="A map of a city&#10;&#10;Description automatically generated">
            <a:extLst>
              <a:ext uri="{FF2B5EF4-FFF2-40B4-BE49-F238E27FC236}">
                <a16:creationId xmlns:a16="http://schemas.microsoft.com/office/drawing/2014/main" id="{EAAC4E57-29F5-B85F-8586-A24DB02B7A59}"/>
              </a:ext>
            </a:extLst>
          </p:cNvPr>
          <p:cNvPicPr>
            <a:picLocks noChangeAspect="1"/>
          </p:cNvPicPr>
          <p:nvPr/>
        </p:nvPicPr>
        <p:blipFill>
          <a:blip r:embed="rId3"/>
          <a:stretch>
            <a:fillRect/>
          </a:stretch>
        </p:blipFill>
        <p:spPr>
          <a:xfrm>
            <a:off x="579548" y="1437737"/>
            <a:ext cx="11098487" cy="4167957"/>
          </a:xfrm>
          <a:prstGeom prst="rect">
            <a:avLst/>
          </a:prstGeom>
        </p:spPr>
      </p:pic>
    </p:spTree>
    <p:extLst>
      <p:ext uri="{BB962C8B-B14F-4D97-AF65-F5344CB8AC3E}">
        <p14:creationId xmlns:p14="http://schemas.microsoft.com/office/powerpoint/2010/main" val="277159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7232" y="1823797"/>
            <a:ext cx="9277656" cy="361560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p>
          <a:p>
            <a:pPr lvl="1">
              <a:spcBef>
                <a:spcPts val="1400"/>
              </a:spcBef>
              <a:buFont typeface="Courier New"/>
              <a:buChar char="o"/>
            </a:pPr>
            <a:r>
              <a:rPr lang="en-US" sz="1800" dirty="0">
                <a:solidFill>
                  <a:schemeClr val="accent3">
                    <a:lumMod val="25000"/>
                  </a:schemeClr>
                </a:solidFill>
                <a:latin typeface="IBM Plex Mono Tex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80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Problems you want to find answers</a:t>
            </a:r>
          </a:p>
          <a:p>
            <a:pPr lvl="1">
              <a:spcBef>
                <a:spcPts val="1400"/>
              </a:spcBef>
              <a:buFont typeface="Courier New"/>
              <a:buChar char="o"/>
            </a:pPr>
            <a:r>
              <a:rPr lang="en-US" sz="1800" dirty="0">
                <a:solidFill>
                  <a:schemeClr val="accent3">
                    <a:lumMod val="25000"/>
                  </a:schemeClr>
                </a:solidFill>
                <a:latin typeface="IBM Plex Mono Text"/>
              </a:rPr>
              <a:t>In this capstone, we will predict if the Falcon 9 first stage will land successfully using data from Falcon 9 rocket launches advertised on its website.</a:t>
            </a:r>
            <a:endParaRPr lang="en-US" sz="1800" dirty="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82207" y="2321067"/>
            <a:ext cx="4089327" cy="202882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Launch site CCAFS SLC-40 closest to Melbourne City is 51.26 km</a:t>
            </a:r>
            <a:endParaRPr lang="en-US" dirty="0" err="1">
              <a:solidFill>
                <a:schemeClr val="accent3">
                  <a:lumMod val="25000"/>
                </a:schemeClr>
              </a:solidFill>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981266" cy="697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Distances between a launch site to its proximities</a:t>
            </a:r>
          </a:p>
          <a:p>
            <a:endParaRPr lang="en-US" sz="3600" dirty="0">
              <a:solidFill>
                <a:srgbClr val="0B49CB"/>
              </a:solidFill>
              <a:latin typeface="Abadi"/>
            </a:endParaRPr>
          </a:p>
        </p:txBody>
      </p:sp>
      <p:pic>
        <p:nvPicPr>
          <p:cNvPr id="4" name="Picture 3" descr="A map of a city&#10;&#10;Description automatically generated">
            <a:extLst>
              <a:ext uri="{FF2B5EF4-FFF2-40B4-BE49-F238E27FC236}">
                <a16:creationId xmlns:a16="http://schemas.microsoft.com/office/drawing/2014/main" id="{3C935309-40D6-B95D-DF5B-FF810A92B6D3}"/>
              </a:ext>
            </a:extLst>
          </p:cNvPr>
          <p:cNvPicPr>
            <a:picLocks noChangeAspect="1"/>
          </p:cNvPicPr>
          <p:nvPr/>
        </p:nvPicPr>
        <p:blipFill>
          <a:blip r:embed="rId3"/>
          <a:stretch>
            <a:fillRect/>
          </a:stretch>
        </p:blipFill>
        <p:spPr>
          <a:xfrm>
            <a:off x="581972" y="1477284"/>
            <a:ext cx="6467235" cy="5252433"/>
          </a:xfrm>
          <a:prstGeom prst="rect">
            <a:avLst/>
          </a:prstGeom>
        </p:spPr>
      </p:pic>
    </p:spTree>
    <p:extLst>
      <p:ext uri="{BB962C8B-B14F-4D97-AF65-F5344CB8AC3E}">
        <p14:creationId xmlns:p14="http://schemas.microsoft.com/office/powerpoint/2010/main" val="2476740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Pie-Chart for launch success count for all sites</a:t>
            </a:r>
            <a:endParaRPr lang="en-US" dirty="0"/>
          </a:p>
        </p:txBody>
      </p:sp>
      <p:pic>
        <p:nvPicPr>
          <p:cNvPr id="2" name="Picture 1" descr="A pie chart with numbers and a few different colored circles&#10;&#10;Description automatically generated">
            <a:extLst>
              <a:ext uri="{FF2B5EF4-FFF2-40B4-BE49-F238E27FC236}">
                <a16:creationId xmlns:a16="http://schemas.microsoft.com/office/drawing/2014/main" id="{43D026F3-02B5-F1C9-D9C5-03BD136940E6}"/>
              </a:ext>
            </a:extLst>
          </p:cNvPr>
          <p:cNvPicPr>
            <a:picLocks noChangeAspect="1"/>
          </p:cNvPicPr>
          <p:nvPr/>
        </p:nvPicPr>
        <p:blipFill>
          <a:blip r:embed="rId3"/>
          <a:stretch>
            <a:fillRect/>
          </a:stretch>
        </p:blipFill>
        <p:spPr>
          <a:xfrm>
            <a:off x="316675" y="1498126"/>
            <a:ext cx="11568545" cy="3978990"/>
          </a:xfrm>
          <a:prstGeom prst="rect">
            <a:avLst/>
          </a:prstGeom>
        </p:spPr>
      </p:pic>
      <p:sp>
        <p:nvSpPr>
          <p:cNvPr id="4" name="TextBox 3">
            <a:extLst>
              <a:ext uri="{FF2B5EF4-FFF2-40B4-BE49-F238E27FC236}">
                <a16:creationId xmlns:a16="http://schemas.microsoft.com/office/drawing/2014/main" id="{A7DA97B9-8C81-3ACA-710F-CB8D62AEB674}"/>
              </a:ext>
            </a:extLst>
          </p:cNvPr>
          <p:cNvSpPr txBox="1"/>
          <p:nvPr/>
        </p:nvSpPr>
        <p:spPr>
          <a:xfrm>
            <a:off x="505354" y="5476874"/>
            <a:ext cx="115697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Launch site KSC LC-39A has the highest launch success rate at 42% followed by CCAFS LC-40 at 29%, VAFB SLC-4E at 17% and lastly launch site CCAFS SLC-40 with a success rate of 13%.</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3094" y="5476875"/>
            <a:ext cx="10414662" cy="467255"/>
          </a:xfrm>
          <a:prstGeom prst="rect">
            <a:avLst/>
          </a:prstGeom>
        </p:spPr>
        <p:txBody>
          <a:bodyPr lIns="91440" tIns="45720" rIns="91440" bIns="45720" anchor="t">
            <a:noAutofit/>
          </a:bodyPr>
          <a:lstStyle/>
          <a:p>
            <a:pPr>
              <a:lnSpc>
                <a:spcPct val="100000"/>
              </a:lnSpc>
              <a:spcBef>
                <a:spcPts val="1400"/>
              </a:spcBef>
            </a:pPr>
            <a:r>
              <a:rPr lang="en-US" sz="2400" dirty="0">
                <a:solidFill>
                  <a:schemeClr val="accent3">
                    <a:lumMod val="25000"/>
                  </a:schemeClr>
                </a:solidFill>
                <a:latin typeface="Abadi"/>
                <a:cs typeface="Calibri"/>
              </a:rPr>
              <a:t>As we can see success rate drop to zero after 5500Kg payload.</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Payload vs. Launch Outcome scatter plot for all sites</a:t>
            </a:r>
            <a:endParaRPr lang="en-US" dirty="0"/>
          </a:p>
        </p:txBody>
      </p:sp>
      <p:pic>
        <p:nvPicPr>
          <p:cNvPr id="4" name="Picture 3" descr="A graph with colored dots&#10;&#10;Description automatically generated">
            <a:extLst>
              <a:ext uri="{FF2B5EF4-FFF2-40B4-BE49-F238E27FC236}">
                <a16:creationId xmlns:a16="http://schemas.microsoft.com/office/drawing/2014/main" id="{B7BDB5D8-51FC-F8C8-C81B-145A09CD3B93}"/>
              </a:ext>
            </a:extLst>
          </p:cNvPr>
          <p:cNvPicPr>
            <a:picLocks noChangeAspect="1"/>
          </p:cNvPicPr>
          <p:nvPr/>
        </p:nvPicPr>
        <p:blipFill>
          <a:blip r:embed="rId3"/>
          <a:stretch>
            <a:fillRect/>
          </a:stretch>
        </p:blipFill>
        <p:spPr>
          <a:xfrm>
            <a:off x="269394" y="1388464"/>
            <a:ext cx="11731733" cy="408773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8079" y="2706378"/>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a:solidFill>
                  <a:srgbClr val="0B49CB"/>
                </a:solidFill>
                <a:latin typeface="IBM Plex Mono SemiBold"/>
              </a:rPr>
              <a:t>Pie-Chart for the launch site with highest launch site ratio.</a:t>
            </a:r>
            <a:endParaRPr lang="en-US" dirty="0">
              <a:solidFill>
                <a:srgbClr val="0B49CB"/>
              </a:solidFill>
              <a:latin typeface="Abadi"/>
            </a:endParaRPr>
          </a:p>
        </p:txBody>
      </p:sp>
      <p:pic>
        <p:nvPicPr>
          <p:cNvPr id="2" name="Picture 1" descr="A pie chart with a red and blue circle&#10;&#10;Description automatically generated">
            <a:extLst>
              <a:ext uri="{FF2B5EF4-FFF2-40B4-BE49-F238E27FC236}">
                <a16:creationId xmlns:a16="http://schemas.microsoft.com/office/drawing/2014/main" id="{B6BE151A-9C25-10F1-E815-F61890D45292}"/>
              </a:ext>
            </a:extLst>
          </p:cNvPr>
          <p:cNvPicPr>
            <a:picLocks noChangeAspect="1"/>
          </p:cNvPicPr>
          <p:nvPr/>
        </p:nvPicPr>
        <p:blipFill>
          <a:blip r:embed="rId3"/>
          <a:stretch>
            <a:fillRect/>
          </a:stretch>
        </p:blipFill>
        <p:spPr>
          <a:xfrm>
            <a:off x="346363" y="1500404"/>
            <a:ext cx="11063843" cy="3817609"/>
          </a:xfrm>
          <a:prstGeom prst="rect">
            <a:avLst/>
          </a:prstGeom>
        </p:spPr>
      </p:pic>
      <p:sp>
        <p:nvSpPr>
          <p:cNvPr id="6" name="TextBox 5">
            <a:extLst>
              <a:ext uri="{FF2B5EF4-FFF2-40B4-BE49-F238E27FC236}">
                <a16:creationId xmlns:a16="http://schemas.microsoft.com/office/drawing/2014/main" id="{E6C9098F-C18C-FC96-C4BA-C219F3BD8603}"/>
              </a:ext>
            </a:extLst>
          </p:cNvPr>
          <p:cNvSpPr txBox="1"/>
          <p:nvPr/>
        </p:nvSpPr>
        <p:spPr>
          <a:xfrm>
            <a:off x="300842" y="5417127"/>
            <a:ext cx="11184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Launch site KSC LC-39A had the highest success ratio of 77% success against 23% failed launches.</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635624"/>
            <a:ext cx="10414662" cy="54133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Ratio of success rate is much higher than failure and all success rate falls below 5500Kg of payload.</a:t>
            </a:r>
            <a:endParaRPr lang="en-US" sz="2200" dirty="0" err="1">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the highest success rate launch site </a:t>
            </a:r>
          </a:p>
        </p:txBody>
      </p:sp>
      <p:pic>
        <p:nvPicPr>
          <p:cNvPr id="2" name="Picture 1" descr="A graph with numbers and a line&#10;&#10;Description automatically generated">
            <a:extLst>
              <a:ext uri="{FF2B5EF4-FFF2-40B4-BE49-F238E27FC236}">
                <a16:creationId xmlns:a16="http://schemas.microsoft.com/office/drawing/2014/main" id="{4637128D-B0AA-793C-3313-5A83070E1F09}"/>
              </a:ext>
            </a:extLst>
          </p:cNvPr>
          <p:cNvPicPr>
            <a:picLocks noChangeAspect="1"/>
          </p:cNvPicPr>
          <p:nvPr/>
        </p:nvPicPr>
        <p:blipFill>
          <a:blip r:embed="rId3"/>
          <a:stretch>
            <a:fillRect/>
          </a:stretch>
        </p:blipFill>
        <p:spPr>
          <a:xfrm>
            <a:off x="168235" y="1489487"/>
            <a:ext cx="11885219" cy="4027466"/>
          </a:xfrm>
          <a:prstGeom prst="rect">
            <a:avLst/>
          </a:prstGeom>
        </p:spPr>
      </p:pic>
    </p:spTree>
    <p:extLst>
      <p:ext uri="{BB962C8B-B14F-4D97-AF65-F5344CB8AC3E}">
        <p14:creationId xmlns:p14="http://schemas.microsoft.com/office/powerpoint/2010/main" val="1472721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84108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models have almost same 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Decision tree has highest among them with 87%.</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132ACEB8-4E69-EA03-7F18-12F0DF5469AD}"/>
              </a:ext>
            </a:extLst>
          </p:cNvPr>
          <p:cNvPicPr>
            <a:picLocks noChangeAspect="1"/>
          </p:cNvPicPr>
          <p:nvPr/>
        </p:nvPicPr>
        <p:blipFill>
          <a:blip r:embed="rId3"/>
          <a:stretch>
            <a:fillRect/>
          </a:stretch>
        </p:blipFill>
        <p:spPr>
          <a:xfrm>
            <a:off x="5949012" y="1613377"/>
            <a:ext cx="5516776" cy="41148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975727"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the models have same values for confusion matrix.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Value of false positive is less but could be reduced for more better landing of booster.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6C2A1661-520F-2EE5-87D5-88DE849B5EB5}"/>
              </a:ext>
            </a:extLst>
          </p:cNvPr>
          <p:cNvPicPr>
            <a:picLocks noChangeAspect="1"/>
          </p:cNvPicPr>
          <p:nvPr/>
        </p:nvPicPr>
        <p:blipFill>
          <a:blip r:embed="rId3"/>
          <a:stretch>
            <a:fillRect/>
          </a:stretch>
        </p:blipFill>
        <p:spPr>
          <a:xfrm>
            <a:off x="5825610" y="1757966"/>
            <a:ext cx="4855202"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51546" cy="4362070"/>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Different launch sites have different success rates. CCAFS LC-40, has a success rate of 60 %, while KSC LC-39A and VAFB SLC 4E has a success rate of 77%.</a:t>
            </a:r>
            <a:endParaRPr lang="en-US" dirty="0">
              <a:solidFill>
                <a:schemeClr val="accent3">
                  <a:lumMod val="25000"/>
                </a:schemeClr>
              </a:solidFill>
            </a:endParaRPr>
          </a:p>
          <a:p>
            <a:r>
              <a:rPr lang="en-US" sz="2200" dirty="0">
                <a:solidFill>
                  <a:schemeClr val="accent3">
                    <a:lumMod val="25000"/>
                  </a:schemeClr>
                </a:solidFill>
                <a:ea typeface="+mn-lt"/>
                <a:cs typeface="+mn-lt"/>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endParaRPr lang="en-US" dirty="0">
              <a:solidFill>
                <a:schemeClr val="accent3">
                  <a:lumMod val="25000"/>
                </a:schemeClr>
              </a:solidFill>
            </a:endParaRPr>
          </a:p>
          <a:p>
            <a:r>
              <a:rPr lang="en-US" sz="2200" dirty="0">
                <a:solidFill>
                  <a:schemeClr val="accent3">
                    <a:lumMod val="25000"/>
                  </a:schemeClr>
                </a:solidFill>
                <a:ea typeface="+mn-lt"/>
                <a:cs typeface="+mn-lt"/>
              </a:rPr>
              <a:t>If you observe Payload Vs. Launch Site scatter point chart you will find for the VAFB-SLC launch site, there are no rockets launched for heavy payload mass(greater than 10000).</a:t>
            </a:r>
            <a:endParaRPr lang="en-US" dirty="0">
              <a:solidFill>
                <a:schemeClr val="accent3">
                  <a:lumMod val="25000"/>
                </a:schemeClr>
              </a:solidFill>
            </a:endParaRPr>
          </a:p>
          <a:p>
            <a:r>
              <a:rPr lang="en-US" sz="2200" dirty="0">
                <a:solidFill>
                  <a:schemeClr val="accent3">
                    <a:lumMod val="25000"/>
                  </a:schemeClr>
                </a:solidFill>
                <a:ea typeface="+mn-lt"/>
                <a:cs typeface="+mn-lt"/>
              </a:rPr>
              <a:t>Orbits ES-L1, GEO, HEO &amp; SSO have the highest success rates at 100%, with SO orbit having the lowest success rate at ~50%. Orbit SO has 0% success rate.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ea typeface="+mn-lt"/>
                <a:cs typeface="+mn-lt"/>
              </a:rPr>
              <a:t>LEO orbit the Success appears related to the number of flights; on the other hand, there seems to be no relationship between flight number when in GTO orbit</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51546" cy="4362070"/>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With heavy payloads the successful landing or positive landing rate are more for Polar, LEO and ISS. However for GTO we cannot distinguish this well as both positive landing rate and negative landing(unsuccessful mission) are both the same.</a:t>
            </a:r>
            <a:endParaRPr lang="en-US" sz="2200" dirty="0">
              <a:solidFill>
                <a:schemeClr val="accent3">
                  <a:lumMod val="25000"/>
                </a:schemeClr>
              </a:solidFill>
              <a:ea typeface="Calibri"/>
              <a:cs typeface="Calibri"/>
            </a:endParaRPr>
          </a:p>
          <a:p>
            <a:r>
              <a:rPr lang="en-US" sz="2200" dirty="0">
                <a:solidFill>
                  <a:schemeClr val="accent3">
                    <a:lumMod val="25000"/>
                  </a:schemeClr>
                </a:solidFill>
                <a:ea typeface="+mn-lt"/>
                <a:cs typeface="+mn-lt"/>
              </a:rPr>
              <a:t>Finally the success rate since 2013 kept increasing till 2020.</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cont.</a:t>
            </a:r>
            <a:endParaRPr lang="en-US" dirty="0">
              <a:solidFill>
                <a:srgbClr val="0B49CB"/>
              </a:solidFill>
            </a:endParaRPr>
          </a:p>
        </p:txBody>
      </p:sp>
    </p:spTree>
    <p:extLst>
      <p:ext uri="{BB962C8B-B14F-4D97-AF65-F5344CB8AC3E}">
        <p14:creationId xmlns:p14="http://schemas.microsoft.com/office/powerpoint/2010/main" val="3905210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dirty="0"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How datasets were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How data were processed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 ?</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dirty="0"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How data sets were collected?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Data were requested from SpaceX API.</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Web scrapped Falcon9 and Falcon Heavy records from Wikipedia.</a:t>
            </a:r>
            <a:endParaRPr lang="en-US" sz="2200">
              <a:solidFill>
                <a:schemeClr val="accent3">
                  <a:lumMod val="25000"/>
                </a:schemeClr>
              </a:solidFill>
              <a:latin typeface="Abadi" panose="020B0604020104020204" pitchFamily="34" charset="0"/>
            </a:endParaRPr>
          </a:p>
          <a:p>
            <a:pPr marL="0" indent="0">
              <a:buNone/>
            </a:pPr>
            <a:endParaRPr lang="en-US">
              <a:solidFill>
                <a:srgbClr val="000000"/>
              </a:solidFill>
              <a:latin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89493"/>
            <a:ext cx="5080291" cy="424738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Import requests, pandas and </a:t>
            </a:r>
            <a:r>
              <a:rPr lang="en-US" sz="2200" err="1">
                <a:solidFill>
                  <a:schemeClr val="accent3">
                    <a:lumMod val="25000"/>
                  </a:schemeClr>
                </a:solidFill>
                <a:latin typeface="Abadi"/>
              </a:rPr>
              <a:t>numpy</a:t>
            </a:r>
            <a:r>
              <a:rPr lang="en-US" sz="2200" dirty="0">
                <a:solidFill>
                  <a:schemeClr val="accent3">
                    <a:lumMod val="25000"/>
                  </a:schemeClr>
                </a:solidFill>
                <a:latin typeface="Abadi"/>
              </a:rPr>
              <a:t> libraries.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Request for data from SpaceX API using Get() request.</a:t>
            </a:r>
          </a:p>
          <a:p>
            <a:pPr>
              <a:lnSpc>
                <a:spcPct val="100000"/>
              </a:lnSpc>
              <a:spcBef>
                <a:spcPts val="1400"/>
              </a:spcBef>
            </a:pPr>
            <a:r>
              <a:rPr lang="en-US" sz="2200" err="1">
                <a:solidFill>
                  <a:schemeClr val="accent3">
                    <a:lumMod val="25000"/>
                  </a:schemeClr>
                </a:solidFill>
                <a:latin typeface="Abadi"/>
              </a:rPr>
              <a:t>Normalised</a:t>
            </a:r>
            <a:r>
              <a:rPr lang="en-US" sz="2200" dirty="0">
                <a:solidFill>
                  <a:schemeClr val="accent3">
                    <a:lumMod val="25000"/>
                  </a:schemeClr>
                </a:solidFill>
                <a:latin typeface="Abadi"/>
              </a:rPr>
              <a:t> the </a:t>
            </a:r>
            <a:r>
              <a:rPr lang="en-US" sz="2200" err="1">
                <a:solidFill>
                  <a:schemeClr val="accent3">
                    <a:lumMod val="25000"/>
                  </a:schemeClr>
                </a:solidFill>
                <a:latin typeface="Abadi"/>
              </a:rPr>
              <a:t>json</a:t>
            </a:r>
            <a:r>
              <a:rPr lang="en-US" sz="2200" dirty="0">
                <a:solidFill>
                  <a:schemeClr val="accent3">
                    <a:lumMod val="25000"/>
                  </a:schemeClr>
                </a:solidFill>
                <a:latin typeface="Abadi"/>
              </a:rPr>
              <a:t> data into tables.</a:t>
            </a:r>
          </a:p>
          <a:p>
            <a:pPr>
              <a:lnSpc>
                <a:spcPct val="100000"/>
              </a:lnSpc>
              <a:spcBef>
                <a:spcPts val="1400"/>
              </a:spcBef>
            </a:pPr>
            <a:r>
              <a:rPr lang="en-US" sz="2200" dirty="0">
                <a:solidFill>
                  <a:schemeClr val="accent3">
                    <a:lumMod val="25000"/>
                  </a:schemeClr>
                </a:solidFill>
                <a:latin typeface="Abadi"/>
              </a:rPr>
              <a:t>Output requested data with Head() function.</a:t>
            </a:r>
          </a:p>
          <a:p>
            <a:pPr>
              <a:lnSpc>
                <a:spcPct val="100000"/>
              </a:lnSpc>
              <a:spcBef>
                <a:spcPts val="1400"/>
              </a:spcBef>
            </a:pPr>
            <a:r>
              <a:rPr lang="en-US" sz="2200" dirty="0">
                <a:solidFill>
                  <a:schemeClr val="accent3">
                    <a:lumMod val="25000"/>
                  </a:schemeClr>
                </a:solidFill>
                <a:latin typeface="Abadi"/>
              </a:rPr>
              <a:t>URL- </a:t>
            </a:r>
            <a:r>
              <a:rPr lang="en-US" sz="1800" dirty="0">
                <a:solidFill>
                  <a:srgbClr val="0070C0"/>
                </a:solidFill>
                <a:ea typeface="+mn-lt"/>
                <a:cs typeface="+mn-lt"/>
                <a:hlinkClick r:id="rId3">
                  <a:extLst>
                    <a:ext uri="{A12FA001-AC4F-418D-AE19-62706E023703}">
                      <ahyp:hlinkClr xmlns:ahyp="http://schemas.microsoft.com/office/drawing/2018/hyperlinkcolor" val="tx"/>
                    </a:ext>
                  </a:extLst>
                </a:hlinkClick>
              </a:rPr>
              <a:t>Data Collection-SpaceX_API</a:t>
            </a:r>
            <a:endParaRPr lang="en-US" sz="1800">
              <a:solidFill>
                <a:srgbClr val="0070C0"/>
              </a:solidFill>
              <a:latin typeface="Calibri"/>
              <a:cs typeface="Calibri"/>
            </a:endParaRPr>
          </a:p>
          <a:p>
            <a:pPr>
              <a:lnSpc>
                <a:spcPct val="100000"/>
              </a:lnSpc>
              <a:spcBef>
                <a:spcPts val="1400"/>
              </a:spcBef>
            </a:pPr>
            <a:endParaRPr lang="en-US" sz="2200" dirty="0">
              <a:solidFill>
                <a:srgbClr val="292929"/>
              </a:solidFill>
              <a:latin typeface="Abadi"/>
            </a:endParaRPr>
          </a:p>
          <a:p>
            <a:pPr>
              <a:lnSpc>
                <a:spcPct val="100000"/>
              </a:lnSpc>
              <a:spcBef>
                <a:spcPts val="1400"/>
              </a:spcBef>
            </a:pPr>
            <a:endParaRPr lang="en-US" sz="2200" dirty="0">
              <a:solidFill>
                <a:srgbClr val="292929"/>
              </a:solidFill>
              <a:latin typeface="Abadi"/>
            </a:endParaRPr>
          </a:p>
          <a:p>
            <a:endParaRPr lang="en-US">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41FE295E-3173-DE2B-0860-6D69DDE40E69}"/>
              </a:ext>
            </a:extLst>
          </p:cNvPr>
          <p:cNvGraphicFramePr/>
          <p:nvPr>
            <p:extLst>
              <p:ext uri="{D42A27DB-BD31-4B8C-83A1-F6EECF244321}">
                <p14:modId xmlns:p14="http://schemas.microsoft.com/office/powerpoint/2010/main" val="1744864987"/>
              </p:ext>
            </p:extLst>
          </p:nvPr>
        </p:nvGraphicFramePr>
        <p:xfrm>
          <a:off x="6353577" y="1954369"/>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6045" y="1577640"/>
            <a:ext cx="5381111" cy="479896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ea typeface="+mn-lt"/>
                <a:cs typeface="+mn-lt"/>
              </a:rPr>
              <a:t>Import requests, pandas, re and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libraries.</a:t>
            </a:r>
            <a:endParaRPr lang="en-US" sz="22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ea typeface="+mn-lt"/>
                <a:cs typeface="+mn-lt"/>
              </a:rPr>
              <a:t>Requesting response  from </a:t>
            </a:r>
            <a:r>
              <a:rPr lang="en-US" sz="2200" dirty="0" err="1">
                <a:solidFill>
                  <a:schemeClr val="accent3">
                    <a:lumMod val="25000"/>
                  </a:schemeClr>
                </a:solidFill>
                <a:ea typeface="+mn-lt"/>
                <a:cs typeface="+mn-lt"/>
              </a:rPr>
              <a:t>wikipedia</a:t>
            </a:r>
            <a:r>
              <a:rPr lang="en-US" sz="2200" dirty="0">
                <a:solidFill>
                  <a:schemeClr val="accent3">
                    <a:lumMod val="25000"/>
                  </a:schemeClr>
                </a:solidFill>
                <a:ea typeface="+mn-lt"/>
                <a:cs typeface="+mn-lt"/>
              </a:rPr>
              <a:t> using Get() request.</a:t>
            </a:r>
            <a:endParaRPr lang="en-US" sz="22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ea typeface="+mn-lt"/>
                <a:cs typeface="+mn-lt"/>
              </a:rPr>
              <a:t>Create a </a:t>
            </a:r>
            <a:r>
              <a:rPr lang="en-US" sz="2200" dirty="0" err="1">
                <a:solidFill>
                  <a:schemeClr val="accent3">
                    <a:lumMod val="25000"/>
                  </a:schemeClr>
                </a:solidFill>
                <a:ea typeface="+mn-lt"/>
                <a:cs typeface="+mn-lt"/>
              </a:rPr>
              <a:t>BeautifulSoup</a:t>
            </a:r>
            <a:r>
              <a:rPr lang="en-US" sz="2200" dirty="0">
                <a:solidFill>
                  <a:schemeClr val="accent3">
                    <a:lumMod val="25000"/>
                  </a:schemeClr>
                </a:solidFill>
                <a:ea typeface="+mn-lt"/>
                <a:cs typeface="+mn-lt"/>
              </a:rPr>
              <a:t> object from a response.</a:t>
            </a:r>
            <a:endParaRPr lang="en-US" sz="2200" dirty="0">
              <a:solidFill>
                <a:schemeClr val="accent3">
                  <a:lumMod val="25000"/>
                </a:schemeClr>
              </a:solidFill>
              <a:latin typeface="Calibri"/>
              <a:ea typeface="Calibri"/>
              <a:cs typeface="Calibri"/>
            </a:endParaRPr>
          </a:p>
          <a:p>
            <a:pPr>
              <a:lnSpc>
                <a:spcPct val="100000"/>
              </a:lnSpc>
              <a:spcBef>
                <a:spcPts val="1400"/>
              </a:spcBef>
            </a:pPr>
            <a:r>
              <a:rPr lang="en-US" sz="2200" dirty="0">
                <a:solidFill>
                  <a:schemeClr val="accent3">
                    <a:lumMod val="25000"/>
                  </a:schemeClr>
                </a:solidFill>
                <a:latin typeface="Calibri"/>
                <a:ea typeface="Calibri"/>
                <a:cs typeface="Calibri"/>
              </a:rPr>
              <a:t>Find relevant entries of table using </a:t>
            </a:r>
            <a:r>
              <a:rPr lang="en-US" sz="2200" dirty="0" err="1">
                <a:solidFill>
                  <a:schemeClr val="accent3">
                    <a:lumMod val="25000"/>
                  </a:schemeClr>
                </a:solidFill>
                <a:latin typeface="Calibri"/>
                <a:ea typeface="Calibri"/>
                <a:cs typeface="Calibri"/>
              </a:rPr>
              <a:t>find_all</a:t>
            </a:r>
            <a:r>
              <a:rPr lang="en-US" sz="2200" dirty="0">
                <a:solidFill>
                  <a:schemeClr val="accent3">
                    <a:lumMod val="25000"/>
                  </a:schemeClr>
                </a:solidFill>
                <a:latin typeface="Calibri"/>
                <a:ea typeface="Calibri"/>
                <a:cs typeface="Calibri"/>
              </a:rPr>
              <a:t>() function.</a:t>
            </a:r>
          </a:p>
          <a:p>
            <a:pPr>
              <a:lnSpc>
                <a:spcPct val="100000"/>
              </a:lnSpc>
              <a:spcBef>
                <a:spcPts val="1400"/>
              </a:spcBef>
            </a:pPr>
            <a:r>
              <a:rPr lang="en-US" sz="2200" dirty="0">
                <a:solidFill>
                  <a:schemeClr val="accent3">
                    <a:lumMod val="25000"/>
                  </a:schemeClr>
                </a:solidFill>
                <a:latin typeface="Calibri"/>
                <a:ea typeface="Calibri"/>
                <a:cs typeface="Calibri"/>
              </a:rPr>
              <a:t>Form </a:t>
            </a:r>
            <a:r>
              <a:rPr lang="en-US" sz="2200" dirty="0" err="1">
                <a:solidFill>
                  <a:schemeClr val="accent3">
                    <a:lumMod val="25000"/>
                  </a:schemeClr>
                </a:solidFill>
                <a:latin typeface="Calibri"/>
                <a:ea typeface="Calibri"/>
                <a:cs typeface="Calibri"/>
              </a:rPr>
              <a:t>dataframe</a:t>
            </a:r>
            <a:r>
              <a:rPr lang="en-US" sz="2200" dirty="0">
                <a:solidFill>
                  <a:schemeClr val="accent3">
                    <a:lumMod val="25000"/>
                  </a:schemeClr>
                </a:solidFill>
                <a:latin typeface="Calibri"/>
                <a:ea typeface="Calibri"/>
                <a:cs typeface="Calibri"/>
              </a:rPr>
              <a:t> with all entries.</a:t>
            </a:r>
          </a:p>
          <a:p>
            <a:pPr>
              <a:lnSpc>
                <a:spcPct val="100000"/>
              </a:lnSpc>
              <a:spcBef>
                <a:spcPts val="1400"/>
              </a:spcBef>
            </a:pPr>
            <a:r>
              <a:rPr lang="en-US" sz="2200" dirty="0">
                <a:solidFill>
                  <a:schemeClr val="accent3">
                    <a:lumMod val="25000"/>
                  </a:schemeClr>
                </a:solidFill>
                <a:latin typeface="Calibri"/>
                <a:ea typeface="Calibri"/>
                <a:cs typeface="Calibri"/>
              </a:rPr>
              <a:t>URL- </a:t>
            </a:r>
            <a:r>
              <a:rPr lang="en-US" sz="1800" dirty="0">
                <a:solidFill>
                  <a:srgbClr val="0070C0"/>
                </a:solidFill>
                <a:latin typeface="Calibri"/>
                <a:ea typeface="Calibri"/>
                <a:cs typeface="Calibri"/>
                <a:hlinkClick r:id="rId3">
                  <a:extLst>
                    <a:ext uri="{A12FA001-AC4F-418D-AE19-62706E023703}">
                      <ahyp:hlinkClr xmlns:ahyp="http://schemas.microsoft.com/office/drawing/2018/hyperlinkcolor" val="tx"/>
                    </a:ext>
                  </a:extLst>
                </a:hlinkClick>
              </a:rPr>
              <a:t>Data_Collection-WebScrapping</a:t>
            </a:r>
            <a:endParaRPr lang="en-US" sz="1800" dirty="0">
              <a:solidFill>
                <a:srgbClr val="0070C0"/>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Calibr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graphicFrame>
        <p:nvGraphicFramePr>
          <p:cNvPr id="5" name="Diagram 4">
            <a:extLst>
              <a:ext uri="{FF2B5EF4-FFF2-40B4-BE49-F238E27FC236}">
                <a16:creationId xmlns:a16="http://schemas.microsoft.com/office/drawing/2014/main" id="{91B31AEA-9C19-0459-ABAF-9065ED65A85C}"/>
              </a:ext>
            </a:extLst>
          </p:cNvPr>
          <p:cNvGraphicFramePr/>
          <p:nvPr>
            <p:extLst>
              <p:ext uri="{D42A27DB-BD31-4B8C-83A1-F6EECF244321}">
                <p14:modId xmlns:p14="http://schemas.microsoft.com/office/powerpoint/2010/main" val="513563506"/>
              </p:ext>
            </p:extLst>
          </p:nvPr>
        </p:nvGraphicFramePr>
        <p:xfrm>
          <a:off x="6430027" y="2017733"/>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51</Slides>
  <Notes>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Arun Deepak Tirkey</cp:lastModifiedBy>
  <cp:revision>1659</cp:revision>
  <dcterms:created xsi:type="dcterms:W3CDTF">2021-04-29T18:58:34Z</dcterms:created>
  <dcterms:modified xsi:type="dcterms:W3CDTF">2023-12-02T19:15:08Z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